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12"/>
  </p:notesMasterIdLst>
  <p:sldIdLst>
    <p:sldId id="256" r:id="rId2"/>
    <p:sldId id="257" r:id="rId3"/>
    <p:sldId id="258" r:id="rId4"/>
    <p:sldId id="259" r:id="rId5"/>
    <p:sldId id="260" r:id="rId6"/>
    <p:sldId id="261" r:id="rId7"/>
    <p:sldId id="262" r:id="rId8"/>
    <p:sldId id="263" r:id="rId9"/>
    <p:sldId id="264" r:id="rId10"/>
    <p:sldId id="265" r:id="rId11"/>
  </p:sldIdLst>
  <p:sldSz cx="10080625" cy="7559675"/>
  <p:notesSz cx="7559675" cy="10691813"/>
  <p:defaultTextStyle>
    <a:defPPr>
      <a:defRPr lang="en-GB"/>
    </a:defPPr>
    <a:lvl1pPr algn="l" defTabSz="449263" rtl="0" fontAlgn="base" hangingPunct="0">
      <a:lnSpc>
        <a:spcPct val="93000"/>
      </a:lnSpc>
      <a:spcBef>
        <a:spcPct val="0"/>
      </a:spcBef>
      <a:spcAft>
        <a:spcPct val="0"/>
      </a:spcAft>
      <a:buClr>
        <a:srgbClr val="000000"/>
      </a:buClr>
      <a:buSzPct val="100000"/>
      <a:buFont typeface="Times New Roman" pitchFamily="16" charset="0"/>
      <a:defRPr kern="1200">
        <a:solidFill>
          <a:schemeClr val="tx1"/>
        </a:solidFill>
        <a:latin typeface="Arial" charset="0"/>
        <a:ea typeface="+mn-ea"/>
        <a:cs typeface="+mn-cs"/>
      </a:defRPr>
    </a:lvl1pPr>
    <a:lvl2pPr marL="742950" indent="-285750" algn="l" defTabSz="449263" rtl="0" fontAlgn="base" hangingPunct="0">
      <a:lnSpc>
        <a:spcPct val="93000"/>
      </a:lnSpc>
      <a:spcBef>
        <a:spcPct val="0"/>
      </a:spcBef>
      <a:spcAft>
        <a:spcPct val="0"/>
      </a:spcAft>
      <a:buClr>
        <a:srgbClr val="000000"/>
      </a:buClr>
      <a:buSzPct val="100000"/>
      <a:buFont typeface="Times New Roman" pitchFamily="16" charset="0"/>
      <a:defRPr kern="1200">
        <a:solidFill>
          <a:schemeClr val="tx1"/>
        </a:solidFill>
        <a:latin typeface="Arial" charset="0"/>
        <a:ea typeface="+mn-ea"/>
        <a:cs typeface="+mn-cs"/>
      </a:defRPr>
    </a:lvl2pPr>
    <a:lvl3pPr marL="1143000" indent="-228600" algn="l" defTabSz="449263" rtl="0" fontAlgn="base" hangingPunct="0">
      <a:lnSpc>
        <a:spcPct val="93000"/>
      </a:lnSpc>
      <a:spcBef>
        <a:spcPct val="0"/>
      </a:spcBef>
      <a:spcAft>
        <a:spcPct val="0"/>
      </a:spcAft>
      <a:buClr>
        <a:srgbClr val="000000"/>
      </a:buClr>
      <a:buSzPct val="100000"/>
      <a:buFont typeface="Times New Roman" pitchFamily="16" charset="0"/>
      <a:defRPr kern="1200">
        <a:solidFill>
          <a:schemeClr val="tx1"/>
        </a:solidFill>
        <a:latin typeface="Arial" charset="0"/>
        <a:ea typeface="+mn-ea"/>
        <a:cs typeface="+mn-cs"/>
      </a:defRPr>
    </a:lvl3pPr>
    <a:lvl4pPr marL="1600200" indent="-228600" algn="l" defTabSz="449263" rtl="0" fontAlgn="base" hangingPunct="0">
      <a:lnSpc>
        <a:spcPct val="93000"/>
      </a:lnSpc>
      <a:spcBef>
        <a:spcPct val="0"/>
      </a:spcBef>
      <a:spcAft>
        <a:spcPct val="0"/>
      </a:spcAft>
      <a:buClr>
        <a:srgbClr val="000000"/>
      </a:buClr>
      <a:buSzPct val="100000"/>
      <a:buFont typeface="Times New Roman" pitchFamily="16" charset="0"/>
      <a:defRPr kern="1200">
        <a:solidFill>
          <a:schemeClr val="tx1"/>
        </a:solidFill>
        <a:latin typeface="Arial" charset="0"/>
        <a:ea typeface="+mn-ea"/>
        <a:cs typeface="+mn-cs"/>
      </a:defRPr>
    </a:lvl4pPr>
    <a:lvl5pPr marL="2057400" indent="-228600" algn="l" defTabSz="449263" rtl="0" fontAlgn="base" hangingPunct="0">
      <a:lnSpc>
        <a:spcPct val="93000"/>
      </a:lnSpc>
      <a:spcBef>
        <a:spcPct val="0"/>
      </a:spcBef>
      <a:spcAft>
        <a:spcPct val="0"/>
      </a:spcAft>
      <a:buClr>
        <a:srgbClr val="000000"/>
      </a:buClr>
      <a:buSzPct val="100000"/>
      <a:buFont typeface="Times New Roman" pitchFamily="16" charset="0"/>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showPr>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0" d="100"/>
          <a:sy n="80" d="100"/>
        </p:scale>
        <p:origin x="-1128" y="-82"/>
      </p:cViewPr>
      <p:guideLst>
        <p:guide orient="horz" pos="2160"/>
        <p:guide pos="2880"/>
      </p:guideLst>
    </p:cSldViewPr>
  </p:slideViewPr>
  <p:outlineViewPr>
    <p:cViewPr varScale="1">
      <p:scale>
        <a:sx n="170" d="200"/>
        <a:sy n="170" d="200"/>
      </p:scale>
      <p:origin x="-780" y="-84"/>
    </p:cViewPr>
  </p:outlineViewPr>
  <p:notesTextViewPr>
    <p:cViewPr>
      <p:scale>
        <a:sx n="100" d="100"/>
        <a:sy n="100" d="100"/>
      </p:scale>
      <p:origin x="0" y="0"/>
    </p:cViewPr>
  </p:notesTextViewPr>
  <p:notesViewPr>
    <p:cSldViewPr>
      <p:cViewPr varScale="1">
        <p:scale>
          <a:sx n="59" d="100"/>
          <a:sy n="59" d="100"/>
        </p:scale>
        <p:origin x="-1752" y="-72"/>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49" name="Rectangle 1"/>
          <p:cNvSpPr>
            <a:spLocks noGrp="1" noChangeArrowheads="1"/>
          </p:cNvSpPr>
          <p:nvPr>
            <p:ph type="sldImg"/>
          </p:nvPr>
        </p:nvSpPr>
        <p:spPr bwMode="auto">
          <a:xfrm>
            <a:off x="1106488" y="812800"/>
            <a:ext cx="5343525" cy="4006850"/>
          </a:xfrm>
          <a:prstGeom prst="rect">
            <a:avLst/>
          </a:prstGeom>
          <a:noFill/>
          <a:ln w="9525">
            <a:noFill/>
            <a:round/>
            <a:headEnd/>
            <a:tailEnd/>
          </a:ln>
          <a:effectLst/>
        </p:spPr>
      </p:sp>
      <p:sp>
        <p:nvSpPr>
          <p:cNvPr id="2050" name="Rectangle 2"/>
          <p:cNvSpPr>
            <a:spLocks noGrp="1" noChangeArrowheads="1"/>
          </p:cNvSpPr>
          <p:nvPr>
            <p:ph type="body"/>
          </p:nvPr>
        </p:nvSpPr>
        <p:spPr bwMode="auto">
          <a:xfrm>
            <a:off x="755650" y="5078413"/>
            <a:ext cx="6046788" cy="4810125"/>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p>
            <a:pPr lvl="0"/>
            <a:endParaRPr lang="fr-FR" smtClean="0"/>
          </a:p>
        </p:txBody>
      </p:sp>
      <p:sp>
        <p:nvSpPr>
          <p:cNvPr id="2051" name="Rectangle 3"/>
          <p:cNvSpPr>
            <a:spLocks noGrp="1" noChangeArrowheads="1"/>
          </p:cNvSpPr>
          <p:nvPr>
            <p:ph type="hdr"/>
          </p:nvPr>
        </p:nvSpPr>
        <p:spPr bwMode="auto">
          <a:xfrm>
            <a:off x="0" y="0"/>
            <a:ext cx="3279775" cy="533400"/>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nSpc>
                <a:spcPct val="95000"/>
              </a:lnSpc>
              <a:tabLst>
                <a:tab pos="723900" algn="l"/>
                <a:tab pos="1447800" algn="l"/>
                <a:tab pos="2171700" algn="l"/>
                <a:tab pos="2895600" algn="l"/>
              </a:tabLst>
              <a:defRPr sz="1400">
                <a:solidFill>
                  <a:srgbClr val="000000"/>
                </a:solidFill>
                <a:latin typeface="Times New Roman" pitchFamily="16" charset="0"/>
                <a:ea typeface="Lucida Sans Unicode" charset="0"/>
                <a:cs typeface="Lucida Sans Unicode" charset="0"/>
              </a:defRPr>
            </a:lvl1pPr>
          </a:lstStyle>
          <a:p>
            <a:endParaRPr lang="fr-FR"/>
          </a:p>
        </p:txBody>
      </p:sp>
      <p:sp>
        <p:nvSpPr>
          <p:cNvPr id="2052" name="Rectangle 4"/>
          <p:cNvSpPr>
            <a:spLocks noGrp="1" noChangeArrowheads="1"/>
          </p:cNvSpPr>
          <p:nvPr>
            <p:ph type="dt"/>
          </p:nvPr>
        </p:nvSpPr>
        <p:spPr bwMode="auto">
          <a:xfrm>
            <a:off x="4278313" y="0"/>
            <a:ext cx="3279775" cy="533400"/>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gn="r">
              <a:lnSpc>
                <a:spcPct val="95000"/>
              </a:lnSpc>
              <a:tabLst>
                <a:tab pos="723900" algn="l"/>
                <a:tab pos="1447800" algn="l"/>
                <a:tab pos="2171700" algn="l"/>
                <a:tab pos="2895600" algn="l"/>
              </a:tabLst>
              <a:defRPr sz="1400">
                <a:solidFill>
                  <a:srgbClr val="000000"/>
                </a:solidFill>
                <a:latin typeface="Times New Roman" pitchFamily="16" charset="0"/>
                <a:ea typeface="Lucida Sans Unicode" charset="0"/>
                <a:cs typeface="Lucida Sans Unicode" charset="0"/>
              </a:defRPr>
            </a:lvl1pPr>
          </a:lstStyle>
          <a:p>
            <a:endParaRPr lang="fr-FR"/>
          </a:p>
        </p:txBody>
      </p:sp>
      <p:sp>
        <p:nvSpPr>
          <p:cNvPr id="2053" name="Rectangle 5"/>
          <p:cNvSpPr>
            <a:spLocks noGrp="1" noChangeArrowheads="1"/>
          </p:cNvSpPr>
          <p:nvPr>
            <p:ph type="ftr"/>
          </p:nvPr>
        </p:nvSpPr>
        <p:spPr bwMode="auto">
          <a:xfrm>
            <a:off x="0" y="10156825"/>
            <a:ext cx="3279775" cy="533400"/>
          </a:xfrm>
          <a:prstGeom prst="rect">
            <a:avLst/>
          </a:prstGeom>
          <a:noFill/>
          <a:ln w="9525">
            <a:noFill/>
            <a:round/>
            <a:headEnd/>
            <a:tailEnd/>
          </a:ln>
          <a:effectLst/>
        </p:spPr>
        <p:txBody>
          <a:bodyPr vert="horz" wrap="square" lIns="0" tIns="0" rIns="0" bIns="0" numCol="1" anchor="b" anchorCtr="0" compatLnSpc="1">
            <a:prstTxWarp prst="textNoShape">
              <a:avLst/>
            </a:prstTxWarp>
          </a:bodyPr>
          <a:lstStyle>
            <a:lvl1pPr>
              <a:lnSpc>
                <a:spcPct val="95000"/>
              </a:lnSpc>
              <a:tabLst>
                <a:tab pos="723900" algn="l"/>
                <a:tab pos="1447800" algn="l"/>
                <a:tab pos="2171700" algn="l"/>
                <a:tab pos="2895600" algn="l"/>
              </a:tabLst>
              <a:defRPr sz="1400">
                <a:solidFill>
                  <a:srgbClr val="000000"/>
                </a:solidFill>
                <a:latin typeface="Times New Roman" pitchFamily="16" charset="0"/>
                <a:ea typeface="Lucida Sans Unicode" charset="0"/>
                <a:cs typeface="Lucida Sans Unicode" charset="0"/>
              </a:defRPr>
            </a:lvl1pPr>
          </a:lstStyle>
          <a:p>
            <a:endParaRPr lang="fr-FR"/>
          </a:p>
        </p:txBody>
      </p:sp>
      <p:sp>
        <p:nvSpPr>
          <p:cNvPr id="2054" name="Rectangle 6"/>
          <p:cNvSpPr>
            <a:spLocks noGrp="1" noChangeArrowheads="1"/>
          </p:cNvSpPr>
          <p:nvPr>
            <p:ph type="sldNum"/>
          </p:nvPr>
        </p:nvSpPr>
        <p:spPr bwMode="auto">
          <a:xfrm>
            <a:off x="4278313" y="10156825"/>
            <a:ext cx="3279775" cy="533400"/>
          </a:xfrm>
          <a:prstGeom prst="rect">
            <a:avLst/>
          </a:prstGeom>
          <a:noFill/>
          <a:ln w="9525">
            <a:noFill/>
            <a:round/>
            <a:headEnd/>
            <a:tailEnd/>
          </a:ln>
          <a:effectLst/>
        </p:spPr>
        <p:txBody>
          <a:bodyPr vert="horz" wrap="square" lIns="0" tIns="0" rIns="0" bIns="0" numCol="1" anchor="b" anchorCtr="0" compatLnSpc="1">
            <a:prstTxWarp prst="textNoShape">
              <a:avLst/>
            </a:prstTxWarp>
          </a:bodyPr>
          <a:lstStyle>
            <a:lvl1pPr algn="r">
              <a:lnSpc>
                <a:spcPct val="95000"/>
              </a:lnSpc>
              <a:tabLst>
                <a:tab pos="723900" algn="l"/>
                <a:tab pos="1447800" algn="l"/>
                <a:tab pos="2171700" algn="l"/>
                <a:tab pos="2895600" algn="l"/>
              </a:tabLst>
              <a:defRPr sz="1400">
                <a:solidFill>
                  <a:srgbClr val="000000"/>
                </a:solidFill>
                <a:latin typeface="Times New Roman" pitchFamily="16" charset="0"/>
                <a:ea typeface="Lucida Sans Unicode" charset="0"/>
                <a:cs typeface="Lucida Sans Unicode" charset="0"/>
              </a:defRPr>
            </a:lvl1pPr>
          </a:lstStyle>
          <a:p>
            <a:fld id="{4518210D-9326-485A-8B15-3C14AC7BC423}" type="slidenum">
              <a:rPr lang="fr-FR"/>
              <a:pPr/>
              <a:t>‹N°›</a:t>
            </a:fld>
            <a:endParaRPr lang="fr-FR"/>
          </a:p>
        </p:txBody>
      </p:sp>
    </p:spTree>
  </p:cSld>
  <p:clrMap bg1="lt1" tx1="dk1" bg2="lt2" tx2="dk2" accent1="accent1" accent2="accent2" accent3="accent3" accent4="accent4" accent5="accent5" accent6="accent6" hlink="hlink" folHlink="folHlink"/>
  <p:notesStyle>
    <a:lvl1pPr algn="l" defTabSz="449263"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1pPr>
    <a:lvl2pPr marL="742950" indent="-285750" algn="l" defTabSz="449263"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2pPr>
    <a:lvl3pPr marL="1143000" indent="-228600" algn="l" defTabSz="449263"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3pPr>
    <a:lvl4pPr marL="1600200" indent="-228600" algn="l" defTabSz="449263"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4pPr>
    <a:lvl5pPr marL="2057400" indent="-228600" algn="l" defTabSz="449263"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8599225C-9AAB-4041-8212-AA7D8ADC0910}" type="slidenum">
              <a:rPr lang="fr-FR"/>
              <a:pPr/>
              <a:t>1</a:t>
            </a:fld>
            <a:endParaRPr lang="fr-FR"/>
          </a:p>
        </p:txBody>
      </p:sp>
      <p:sp>
        <p:nvSpPr>
          <p:cNvPr id="13313" name="Rectangle 1"/>
          <p:cNvSpPr txBox="1">
            <a:spLocks noChangeArrowheads="1"/>
          </p:cNvSpPr>
          <p:nvPr>
            <p:ph type="sldImg"/>
          </p:nvPr>
        </p:nvSpPr>
        <p:spPr bwMode="auto">
          <a:xfrm>
            <a:off x="1106488" y="812800"/>
            <a:ext cx="5345112" cy="4008438"/>
          </a:xfrm>
          <a:prstGeom prst="rect">
            <a:avLst/>
          </a:prstGeom>
          <a:solidFill>
            <a:srgbClr val="FFFFFF"/>
          </a:solidFill>
          <a:ln>
            <a:solidFill>
              <a:srgbClr val="000000"/>
            </a:solidFill>
            <a:miter lim="800000"/>
            <a:headEnd/>
            <a:tailEnd/>
          </a:ln>
        </p:spPr>
      </p:sp>
      <p:sp>
        <p:nvSpPr>
          <p:cNvPr id="13314" name="Rectangle 2"/>
          <p:cNvSpPr txBox="1">
            <a:spLocks noChangeArrowheads="1"/>
          </p:cNvSpPr>
          <p:nvPr>
            <p:ph type="body" idx="1"/>
          </p:nvPr>
        </p:nvSpPr>
        <p:spPr bwMode="auto">
          <a:xfrm>
            <a:off x="1079500" y="5078413"/>
            <a:ext cx="5400675" cy="4811712"/>
          </a:xfrm>
          <a:prstGeom prst="rect">
            <a:avLst/>
          </a:prstGeom>
          <a:noFill/>
          <a:ln>
            <a:round/>
            <a:headEnd/>
            <a:tailEnd/>
          </a:ln>
        </p:spPr>
        <p:txBody>
          <a:bodyPr wrap="none" anchor="ctr"/>
          <a:lstStyle/>
          <a:p>
            <a:endParaRPr lang="fr-F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3679A4AE-6F96-46B6-B048-78CE65361DBB}" type="slidenum">
              <a:rPr lang="fr-FR"/>
              <a:pPr/>
              <a:t>2</a:t>
            </a:fld>
            <a:endParaRPr lang="fr-FR"/>
          </a:p>
        </p:txBody>
      </p:sp>
      <p:sp>
        <p:nvSpPr>
          <p:cNvPr id="14337" name="Rectangle 1"/>
          <p:cNvSpPr txBox="1">
            <a:spLocks noChangeArrowheads="1"/>
          </p:cNvSpPr>
          <p:nvPr>
            <p:ph type="sldImg"/>
          </p:nvPr>
        </p:nvSpPr>
        <p:spPr bwMode="auto">
          <a:xfrm>
            <a:off x="1106488" y="812800"/>
            <a:ext cx="5345112" cy="4008438"/>
          </a:xfrm>
          <a:prstGeom prst="rect">
            <a:avLst/>
          </a:prstGeom>
          <a:solidFill>
            <a:srgbClr val="FFFFFF"/>
          </a:solidFill>
          <a:ln>
            <a:solidFill>
              <a:srgbClr val="000000"/>
            </a:solidFill>
            <a:miter lim="800000"/>
            <a:headEnd/>
            <a:tailEnd/>
          </a:ln>
        </p:spPr>
      </p:sp>
      <p:sp>
        <p:nvSpPr>
          <p:cNvPr id="14338" name="Rectangle 2"/>
          <p:cNvSpPr txBox="1">
            <a:spLocks noChangeArrowheads="1"/>
          </p:cNvSpPr>
          <p:nvPr>
            <p:ph type="body" idx="1"/>
          </p:nvPr>
        </p:nvSpPr>
        <p:spPr bwMode="auto">
          <a:xfrm>
            <a:off x="755650" y="5078413"/>
            <a:ext cx="6048375" cy="4811712"/>
          </a:xfrm>
          <a:prstGeom prst="rect">
            <a:avLst/>
          </a:prstGeom>
          <a:noFill/>
          <a:ln>
            <a:round/>
            <a:headEnd/>
            <a:tailEnd/>
          </a:ln>
        </p:spPr>
        <p:txBody>
          <a:bodyPr wrap="none" anchor="ctr"/>
          <a:lstStyle/>
          <a:p>
            <a:endParaRPr lang="fr-F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A4AD4B05-36E7-405B-8622-436927450229}" type="slidenum">
              <a:rPr lang="fr-FR"/>
              <a:pPr/>
              <a:t>3</a:t>
            </a:fld>
            <a:endParaRPr lang="fr-FR"/>
          </a:p>
        </p:txBody>
      </p:sp>
      <p:sp>
        <p:nvSpPr>
          <p:cNvPr id="15361" name="Rectangle 1"/>
          <p:cNvSpPr txBox="1">
            <a:spLocks noChangeArrowheads="1"/>
          </p:cNvSpPr>
          <p:nvPr>
            <p:ph type="sldImg"/>
          </p:nvPr>
        </p:nvSpPr>
        <p:spPr bwMode="auto">
          <a:xfrm>
            <a:off x="1106488" y="812800"/>
            <a:ext cx="5345112" cy="4008438"/>
          </a:xfrm>
          <a:prstGeom prst="rect">
            <a:avLst/>
          </a:prstGeom>
          <a:solidFill>
            <a:srgbClr val="FFFFFF"/>
          </a:solidFill>
          <a:ln>
            <a:solidFill>
              <a:srgbClr val="000000"/>
            </a:solidFill>
            <a:miter lim="800000"/>
            <a:headEnd/>
            <a:tailEnd/>
          </a:ln>
        </p:spPr>
      </p:sp>
      <p:sp>
        <p:nvSpPr>
          <p:cNvPr id="15362" name="Rectangle 2"/>
          <p:cNvSpPr txBox="1">
            <a:spLocks noChangeArrowheads="1"/>
          </p:cNvSpPr>
          <p:nvPr>
            <p:ph type="body" idx="1"/>
          </p:nvPr>
        </p:nvSpPr>
        <p:spPr bwMode="auto">
          <a:xfrm>
            <a:off x="755650" y="5078413"/>
            <a:ext cx="6048375" cy="4811712"/>
          </a:xfrm>
          <a:prstGeom prst="rect">
            <a:avLst/>
          </a:prstGeom>
          <a:noFill/>
          <a:ln>
            <a:round/>
            <a:headEnd/>
            <a:tailEnd/>
          </a:ln>
        </p:spPr>
        <p:txBody>
          <a:bodyPr wrap="none" anchor="ctr"/>
          <a:lstStyle/>
          <a:p>
            <a:endParaRPr lang="fr-F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BE485CAD-8C93-40C5-8ACA-C3C2C064C195}" type="slidenum">
              <a:rPr lang="fr-FR"/>
              <a:pPr/>
              <a:t>4</a:t>
            </a:fld>
            <a:endParaRPr lang="fr-FR"/>
          </a:p>
        </p:txBody>
      </p:sp>
      <p:sp>
        <p:nvSpPr>
          <p:cNvPr id="16385" name="Rectangle 1"/>
          <p:cNvSpPr txBox="1">
            <a:spLocks noChangeArrowheads="1"/>
          </p:cNvSpPr>
          <p:nvPr>
            <p:ph type="sldImg"/>
          </p:nvPr>
        </p:nvSpPr>
        <p:spPr bwMode="auto">
          <a:xfrm>
            <a:off x="1106488" y="812800"/>
            <a:ext cx="5345112" cy="4008438"/>
          </a:xfrm>
          <a:prstGeom prst="rect">
            <a:avLst/>
          </a:prstGeom>
          <a:solidFill>
            <a:srgbClr val="FFFFFF"/>
          </a:solidFill>
          <a:ln>
            <a:solidFill>
              <a:srgbClr val="000000"/>
            </a:solidFill>
            <a:miter lim="800000"/>
            <a:headEnd/>
            <a:tailEnd/>
          </a:ln>
        </p:spPr>
      </p:sp>
      <p:sp>
        <p:nvSpPr>
          <p:cNvPr id="16386" name="Rectangle 2"/>
          <p:cNvSpPr txBox="1">
            <a:spLocks noChangeArrowheads="1"/>
          </p:cNvSpPr>
          <p:nvPr>
            <p:ph type="body" idx="1"/>
          </p:nvPr>
        </p:nvSpPr>
        <p:spPr bwMode="auto">
          <a:xfrm>
            <a:off x="755650" y="5078413"/>
            <a:ext cx="6048375" cy="4811712"/>
          </a:xfrm>
          <a:prstGeom prst="rect">
            <a:avLst/>
          </a:prstGeom>
          <a:noFill/>
          <a:ln>
            <a:round/>
            <a:headEnd/>
            <a:tailEnd/>
          </a:ln>
        </p:spPr>
        <p:txBody>
          <a:bodyPr wrap="none" anchor="ctr"/>
          <a:lstStyle/>
          <a:p>
            <a:endParaRPr lang="fr-F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0E405BD1-3147-4E8B-9DE8-06A858D3B3CF}" type="slidenum">
              <a:rPr lang="fr-FR"/>
              <a:pPr/>
              <a:t>5</a:t>
            </a:fld>
            <a:endParaRPr lang="fr-FR"/>
          </a:p>
        </p:txBody>
      </p:sp>
      <p:sp>
        <p:nvSpPr>
          <p:cNvPr id="17409" name="Rectangle 1"/>
          <p:cNvSpPr txBox="1">
            <a:spLocks noChangeArrowheads="1"/>
          </p:cNvSpPr>
          <p:nvPr>
            <p:ph type="sldImg"/>
          </p:nvPr>
        </p:nvSpPr>
        <p:spPr bwMode="auto">
          <a:xfrm>
            <a:off x="1106488" y="812800"/>
            <a:ext cx="5345112" cy="4008438"/>
          </a:xfrm>
          <a:prstGeom prst="rect">
            <a:avLst/>
          </a:prstGeom>
          <a:solidFill>
            <a:srgbClr val="FFFFFF"/>
          </a:solidFill>
          <a:ln>
            <a:solidFill>
              <a:srgbClr val="000000"/>
            </a:solidFill>
            <a:miter lim="800000"/>
            <a:headEnd/>
            <a:tailEnd/>
          </a:ln>
        </p:spPr>
      </p:sp>
      <p:sp>
        <p:nvSpPr>
          <p:cNvPr id="17410" name="Rectangle 2"/>
          <p:cNvSpPr txBox="1">
            <a:spLocks noChangeArrowheads="1"/>
          </p:cNvSpPr>
          <p:nvPr>
            <p:ph type="body" idx="1"/>
          </p:nvPr>
        </p:nvSpPr>
        <p:spPr bwMode="auto">
          <a:xfrm>
            <a:off x="755650" y="5078413"/>
            <a:ext cx="6048375" cy="4811712"/>
          </a:xfrm>
          <a:prstGeom prst="rect">
            <a:avLst/>
          </a:prstGeom>
          <a:noFill/>
          <a:ln>
            <a:round/>
            <a:headEnd/>
            <a:tailEnd/>
          </a:ln>
        </p:spPr>
        <p:txBody>
          <a:bodyPr wrap="none" anchor="ctr"/>
          <a:lstStyle/>
          <a:p>
            <a:endParaRPr lang="fr-F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547EBEF3-9399-4E42-AF1B-6CCD5835CA29}" type="slidenum">
              <a:rPr lang="fr-FR"/>
              <a:pPr/>
              <a:t>6</a:t>
            </a:fld>
            <a:endParaRPr lang="fr-FR"/>
          </a:p>
        </p:txBody>
      </p:sp>
      <p:sp>
        <p:nvSpPr>
          <p:cNvPr id="18433" name="Rectangle 1"/>
          <p:cNvSpPr txBox="1">
            <a:spLocks noChangeArrowheads="1"/>
          </p:cNvSpPr>
          <p:nvPr>
            <p:ph type="sldImg"/>
          </p:nvPr>
        </p:nvSpPr>
        <p:spPr bwMode="auto">
          <a:xfrm>
            <a:off x="1106488" y="812800"/>
            <a:ext cx="5345112" cy="4008438"/>
          </a:xfrm>
          <a:prstGeom prst="rect">
            <a:avLst/>
          </a:prstGeom>
          <a:solidFill>
            <a:srgbClr val="FFFFFF"/>
          </a:solidFill>
          <a:ln>
            <a:solidFill>
              <a:srgbClr val="000000"/>
            </a:solidFill>
            <a:miter lim="800000"/>
            <a:headEnd/>
            <a:tailEnd/>
          </a:ln>
        </p:spPr>
      </p:sp>
      <p:sp>
        <p:nvSpPr>
          <p:cNvPr id="18434" name="Rectangle 2"/>
          <p:cNvSpPr txBox="1">
            <a:spLocks noChangeArrowheads="1"/>
          </p:cNvSpPr>
          <p:nvPr>
            <p:ph type="body" idx="1"/>
          </p:nvPr>
        </p:nvSpPr>
        <p:spPr bwMode="auto">
          <a:xfrm>
            <a:off x="755650" y="5078413"/>
            <a:ext cx="6048375" cy="4811712"/>
          </a:xfrm>
          <a:prstGeom prst="rect">
            <a:avLst/>
          </a:prstGeom>
          <a:noFill/>
          <a:ln>
            <a:round/>
            <a:headEnd/>
            <a:tailEnd/>
          </a:ln>
        </p:spPr>
        <p:txBody>
          <a:bodyPr wrap="none" anchor="ctr"/>
          <a:lstStyle/>
          <a:p>
            <a:endParaRPr lang="fr-F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EFE7FC3F-CB46-4632-80F5-16CE21603E7A}" type="slidenum">
              <a:rPr lang="fr-FR"/>
              <a:pPr/>
              <a:t>7</a:t>
            </a:fld>
            <a:endParaRPr lang="fr-FR"/>
          </a:p>
        </p:txBody>
      </p:sp>
      <p:sp>
        <p:nvSpPr>
          <p:cNvPr id="19457" name="Rectangle 1"/>
          <p:cNvSpPr txBox="1">
            <a:spLocks noChangeArrowheads="1"/>
          </p:cNvSpPr>
          <p:nvPr>
            <p:ph type="sldImg"/>
          </p:nvPr>
        </p:nvSpPr>
        <p:spPr bwMode="auto">
          <a:xfrm>
            <a:off x="1106488" y="812800"/>
            <a:ext cx="5345112" cy="4008438"/>
          </a:xfrm>
          <a:prstGeom prst="rect">
            <a:avLst/>
          </a:prstGeom>
          <a:solidFill>
            <a:srgbClr val="FFFFFF"/>
          </a:solidFill>
          <a:ln>
            <a:solidFill>
              <a:srgbClr val="000000"/>
            </a:solidFill>
            <a:miter lim="800000"/>
            <a:headEnd/>
            <a:tailEnd/>
          </a:ln>
        </p:spPr>
      </p:sp>
      <p:sp>
        <p:nvSpPr>
          <p:cNvPr id="19458" name="Rectangle 2"/>
          <p:cNvSpPr txBox="1">
            <a:spLocks noChangeArrowheads="1"/>
          </p:cNvSpPr>
          <p:nvPr>
            <p:ph type="body" idx="1"/>
          </p:nvPr>
        </p:nvSpPr>
        <p:spPr bwMode="auto">
          <a:xfrm>
            <a:off x="755650" y="5078413"/>
            <a:ext cx="6048375" cy="4811712"/>
          </a:xfrm>
          <a:prstGeom prst="rect">
            <a:avLst/>
          </a:prstGeom>
          <a:noFill/>
          <a:ln>
            <a:round/>
            <a:headEnd/>
            <a:tailEnd/>
          </a:ln>
        </p:spPr>
        <p:txBody>
          <a:bodyPr wrap="none" anchor="ctr"/>
          <a:lstStyle/>
          <a:p>
            <a:endParaRPr lang="fr-F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BA2A6840-30D7-479E-A4B2-9F0CD31E0CF0}" type="slidenum">
              <a:rPr lang="fr-FR"/>
              <a:pPr/>
              <a:t>8</a:t>
            </a:fld>
            <a:endParaRPr lang="fr-FR"/>
          </a:p>
        </p:txBody>
      </p:sp>
      <p:sp>
        <p:nvSpPr>
          <p:cNvPr id="20481" name="Rectangle 1"/>
          <p:cNvSpPr txBox="1">
            <a:spLocks noChangeArrowheads="1"/>
          </p:cNvSpPr>
          <p:nvPr>
            <p:ph type="sldImg"/>
          </p:nvPr>
        </p:nvSpPr>
        <p:spPr bwMode="auto">
          <a:xfrm>
            <a:off x="1106488" y="812800"/>
            <a:ext cx="5345112" cy="4008438"/>
          </a:xfrm>
          <a:prstGeom prst="rect">
            <a:avLst/>
          </a:prstGeom>
          <a:solidFill>
            <a:srgbClr val="FFFFFF"/>
          </a:solidFill>
          <a:ln>
            <a:solidFill>
              <a:srgbClr val="000000"/>
            </a:solidFill>
            <a:miter lim="800000"/>
            <a:headEnd/>
            <a:tailEnd/>
          </a:ln>
        </p:spPr>
      </p:sp>
      <p:sp>
        <p:nvSpPr>
          <p:cNvPr id="20482" name="Rectangle 2"/>
          <p:cNvSpPr txBox="1">
            <a:spLocks noChangeArrowheads="1"/>
          </p:cNvSpPr>
          <p:nvPr>
            <p:ph type="body" idx="1"/>
          </p:nvPr>
        </p:nvSpPr>
        <p:spPr bwMode="auto">
          <a:xfrm>
            <a:off x="755650" y="5078413"/>
            <a:ext cx="6048375" cy="4811712"/>
          </a:xfrm>
          <a:prstGeom prst="rect">
            <a:avLst/>
          </a:prstGeom>
          <a:noFill/>
          <a:ln>
            <a:round/>
            <a:headEnd/>
            <a:tailEnd/>
          </a:ln>
        </p:spPr>
        <p:txBody>
          <a:bodyPr wrap="none" anchor="ctr"/>
          <a:lstStyle/>
          <a:p>
            <a:endParaRPr lang="fr-F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386A2632-C979-4254-8B0F-BB1B93A243C0}" type="slidenum">
              <a:rPr lang="fr-FR"/>
              <a:pPr/>
              <a:t>9</a:t>
            </a:fld>
            <a:endParaRPr lang="fr-FR"/>
          </a:p>
        </p:txBody>
      </p:sp>
      <p:sp>
        <p:nvSpPr>
          <p:cNvPr id="21505" name="Rectangle 1"/>
          <p:cNvSpPr txBox="1">
            <a:spLocks noChangeArrowheads="1"/>
          </p:cNvSpPr>
          <p:nvPr>
            <p:ph type="sldImg"/>
          </p:nvPr>
        </p:nvSpPr>
        <p:spPr bwMode="auto">
          <a:xfrm>
            <a:off x="1106488" y="812800"/>
            <a:ext cx="5345112" cy="4008438"/>
          </a:xfrm>
          <a:prstGeom prst="rect">
            <a:avLst/>
          </a:prstGeom>
          <a:solidFill>
            <a:srgbClr val="FFFFFF"/>
          </a:solidFill>
          <a:ln>
            <a:solidFill>
              <a:srgbClr val="000000"/>
            </a:solidFill>
            <a:miter lim="800000"/>
            <a:headEnd/>
            <a:tailEnd/>
          </a:ln>
        </p:spPr>
      </p:sp>
      <p:sp>
        <p:nvSpPr>
          <p:cNvPr id="21506" name="Rectangle 2"/>
          <p:cNvSpPr txBox="1">
            <a:spLocks noChangeArrowheads="1"/>
          </p:cNvSpPr>
          <p:nvPr>
            <p:ph type="body" idx="1"/>
          </p:nvPr>
        </p:nvSpPr>
        <p:spPr bwMode="auto">
          <a:xfrm>
            <a:off x="755650" y="5078413"/>
            <a:ext cx="6048375" cy="4811712"/>
          </a:xfrm>
          <a:prstGeom prst="rect">
            <a:avLst/>
          </a:prstGeom>
          <a:noFill/>
          <a:ln>
            <a:round/>
            <a:headEnd/>
            <a:tailEnd/>
          </a:ln>
        </p:spPr>
        <p:txBody>
          <a:bodyPr wrap="none" anchor="ctr"/>
          <a:lstStyle/>
          <a:p>
            <a:endParaRPr lang="fr-F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ABFDA3C2-6659-469E-9E58-610EBB8BF92F}" type="slidenum">
              <a:rPr lang="fr-FR"/>
              <a:pPr/>
              <a:t>10</a:t>
            </a:fld>
            <a:endParaRPr lang="fr-FR"/>
          </a:p>
        </p:txBody>
      </p:sp>
      <p:sp>
        <p:nvSpPr>
          <p:cNvPr id="22529" name="Rectangle 1"/>
          <p:cNvSpPr txBox="1">
            <a:spLocks noChangeArrowheads="1"/>
          </p:cNvSpPr>
          <p:nvPr>
            <p:ph type="sldImg"/>
          </p:nvPr>
        </p:nvSpPr>
        <p:spPr bwMode="auto">
          <a:xfrm>
            <a:off x="1106488" y="812800"/>
            <a:ext cx="5345112" cy="4008438"/>
          </a:xfrm>
          <a:prstGeom prst="rect">
            <a:avLst/>
          </a:prstGeom>
          <a:solidFill>
            <a:srgbClr val="FFFFFF"/>
          </a:solidFill>
          <a:ln>
            <a:solidFill>
              <a:srgbClr val="000000"/>
            </a:solidFill>
            <a:miter lim="800000"/>
            <a:headEnd/>
            <a:tailEnd/>
          </a:ln>
        </p:spPr>
      </p:sp>
      <p:sp>
        <p:nvSpPr>
          <p:cNvPr id="22530" name="Rectangle 2"/>
          <p:cNvSpPr txBox="1">
            <a:spLocks noChangeArrowheads="1"/>
          </p:cNvSpPr>
          <p:nvPr>
            <p:ph type="body" idx="1"/>
          </p:nvPr>
        </p:nvSpPr>
        <p:spPr bwMode="auto">
          <a:xfrm>
            <a:off x="755650" y="5078413"/>
            <a:ext cx="6048375" cy="4811712"/>
          </a:xfrm>
          <a:prstGeom prst="rect">
            <a:avLst/>
          </a:prstGeom>
          <a:noFill/>
          <a:ln>
            <a:round/>
            <a:headEnd/>
            <a:tailEnd/>
          </a:ln>
        </p:spPr>
        <p:txBody>
          <a:bodyPr wrap="none" anchor="ctr"/>
          <a:lstStyle/>
          <a:p>
            <a:endParaRPr lang="fr-F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755650" y="2347913"/>
            <a:ext cx="8569325" cy="1620837"/>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512888" y="4283075"/>
            <a:ext cx="7056437" cy="1931988"/>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fr-FR" smtClean="0"/>
              <a:t>Cliquez pour modifier le style des sous-titres du masque</a:t>
            </a:r>
            <a:endParaRPr lang="fr-FR"/>
          </a:p>
        </p:txBody>
      </p:sp>
      <p:sp>
        <p:nvSpPr>
          <p:cNvPr id="4" name="Espace réservé de la date 3"/>
          <p:cNvSpPr>
            <a:spLocks noGrp="1"/>
          </p:cNvSpPr>
          <p:nvPr>
            <p:ph type="dt" idx="10"/>
          </p:nvPr>
        </p:nvSpPr>
        <p:spPr/>
        <p:txBody>
          <a:bodyPr/>
          <a:lstStyle>
            <a:lvl1pPr>
              <a:defRPr/>
            </a:lvl1pPr>
          </a:lstStyle>
          <a:p>
            <a:endParaRPr lang="fr-FR"/>
          </a:p>
        </p:txBody>
      </p:sp>
      <p:sp>
        <p:nvSpPr>
          <p:cNvPr id="5" name="Espace réservé du pied de page 4"/>
          <p:cNvSpPr>
            <a:spLocks noGrp="1"/>
          </p:cNvSpPr>
          <p:nvPr>
            <p:ph type="ftr" idx="11"/>
          </p:nvPr>
        </p:nvSpPr>
        <p:spPr/>
        <p:txBody>
          <a:bodyPr/>
          <a:lstStyle>
            <a:lvl1pPr>
              <a:defRPr/>
            </a:lvl1pPr>
          </a:lstStyle>
          <a:p>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idx="10"/>
          </p:nvPr>
        </p:nvSpPr>
        <p:spPr/>
        <p:txBody>
          <a:bodyPr/>
          <a:lstStyle>
            <a:lvl1pPr>
              <a:defRPr/>
            </a:lvl1pPr>
          </a:lstStyle>
          <a:p>
            <a:endParaRPr lang="fr-FR"/>
          </a:p>
        </p:txBody>
      </p:sp>
      <p:sp>
        <p:nvSpPr>
          <p:cNvPr id="5" name="Espace réservé du pied de page 4"/>
          <p:cNvSpPr>
            <a:spLocks noGrp="1"/>
          </p:cNvSpPr>
          <p:nvPr>
            <p:ph type="ftr" idx="11"/>
          </p:nvPr>
        </p:nvSpPr>
        <p:spPr/>
        <p:txBody>
          <a:bodyPr/>
          <a:lstStyle>
            <a:lvl1pPr>
              <a:defRPr/>
            </a:lvl1pPr>
          </a:lstStyle>
          <a:p>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96925" y="4857750"/>
            <a:ext cx="8567738" cy="15017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96925" y="3203575"/>
            <a:ext cx="8567738" cy="16541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smtClean="0"/>
              <a:t>Cliquez pour modifier les styles du texte du masque</a:t>
            </a:r>
          </a:p>
        </p:txBody>
      </p:sp>
      <p:sp>
        <p:nvSpPr>
          <p:cNvPr id="4" name="Espace réservé de la date 3"/>
          <p:cNvSpPr>
            <a:spLocks noGrp="1"/>
          </p:cNvSpPr>
          <p:nvPr>
            <p:ph type="dt" idx="10"/>
          </p:nvPr>
        </p:nvSpPr>
        <p:spPr/>
        <p:txBody>
          <a:bodyPr/>
          <a:lstStyle>
            <a:lvl1pPr>
              <a:defRPr/>
            </a:lvl1pPr>
          </a:lstStyle>
          <a:p>
            <a:endParaRPr lang="fr-FR"/>
          </a:p>
        </p:txBody>
      </p:sp>
      <p:sp>
        <p:nvSpPr>
          <p:cNvPr id="5" name="Espace réservé du pied de page 4"/>
          <p:cNvSpPr>
            <a:spLocks noGrp="1"/>
          </p:cNvSpPr>
          <p:nvPr>
            <p:ph type="ftr" idx="11"/>
          </p:nvPr>
        </p:nvSpPr>
        <p:spPr/>
        <p:txBody>
          <a:bodyPr/>
          <a:lstStyle>
            <a:lvl1pPr>
              <a:defRPr/>
            </a:lvl1pPr>
          </a:lstStyle>
          <a:p>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503238" y="1768475"/>
            <a:ext cx="4457700" cy="43830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5113338" y="1768475"/>
            <a:ext cx="4459287" cy="43830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idx="10"/>
          </p:nvPr>
        </p:nvSpPr>
        <p:spPr/>
        <p:txBody>
          <a:bodyPr/>
          <a:lstStyle>
            <a:lvl1pPr>
              <a:defRPr/>
            </a:lvl1pPr>
          </a:lstStyle>
          <a:p>
            <a:endParaRPr lang="fr-FR"/>
          </a:p>
        </p:txBody>
      </p:sp>
      <p:sp>
        <p:nvSpPr>
          <p:cNvPr id="6" name="Espace réservé du pied de page 5"/>
          <p:cNvSpPr>
            <a:spLocks noGrp="1"/>
          </p:cNvSpPr>
          <p:nvPr>
            <p:ph type="ftr" idx="11"/>
          </p:nvPr>
        </p:nvSpPr>
        <p:spPr/>
        <p:txBody>
          <a:bodyPr/>
          <a:lstStyle>
            <a:lvl1pPr>
              <a:defRPr/>
            </a:lvl1pPr>
          </a:lstStyle>
          <a:p>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504825" y="303213"/>
            <a:ext cx="9072563" cy="1258887"/>
          </a:xfrm>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504825" y="1692275"/>
            <a:ext cx="4452938"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504825" y="2397125"/>
            <a:ext cx="4452938" cy="43561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5121275" y="1692275"/>
            <a:ext cx="4456113"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5121275" y="2397125"/>
            <a:ext cx="4456113" cy="43561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idx="10"/>
          </p:nvPr>
        </p:nvSpPr>
        <p:spPr/>
        <p:txBody>
          <a:bodyPr/>
          <a:lstStyle>
            <a:lvl1pPr>
              <a:defRPr/>
            </a:lvl1pPr>
          </a:lstStyle>
          <a:p>
            <a:endParaRPr lang="fr-FR"/>
          </a:p>
        </p:txBody>
      </p:sp>
      <p:sp>
        <p:nvSpPr>
          <p:cNvPr id="8" name="Espace réservé du pied de page 7"/>
          <p:cNvSpPr>
            <a:spLocks noGrp="1"/>
          </p:cNvSpPr>
          <p:nvPr>
            <p:ph type="ftr" idx="11"/>
          </p:nvPr>
        </p:nvSpPr>
        <p:spPr/>
        <p:txBody>
          <a:bodyPr/>
          <a:lstStyle>
            <a:lvl1pPr>
              <a:defRPr/>
            </a:lvl1pPr>
          </a:lstStyle>
          <a:p>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idx="10"/>
          </p:nvPr>
        </p:nvSpPr>
        <p:spPr/>
        <p:txBody>
          <a:bodyPr/>
          <a:lstStyle>
            <a:lvl1pPr>
              <a:defRPr/>
            </a:lvl1pPr>
          </a:lstStyle>
          <a:p>
            <a:endParaRPr lang="fr-FR"/>
          </a:p>
        </p:txBody>
      </p:sp>
      <p:sp>
        <p:nvSpPr>
          <p:cNvPr id="4" name="Espace réservé du pied de page 3"/>
          <p:cNvSpPr>
            <a:spLocks noGrp="1"/>
          </p:cNvSpPr>
          <p:nvPr>
            <p:ph type="ftr" idx="11"/>
          </p:nvPr>
        </p:nvSpPr>
        <p:spPr/>
        <p:txBody>
          <a:bodyPr/>
          <a:lstStyle>
            <a:lvl1pPr>
              <a:defRPr/>
            </a:lvl1pPr>
          </a:lstStyle>
          <a:p>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idx="10"/>
          </p:nvPr>
        </p:nvSpPr>
        <p:spPr/>
        <p:txBody>
          <a:bodyPr/>
          <a:lstStyle>
            <a:lvl1pPr>
              <a:defRPr/>
            </a:lvl1pPr>
          </a:lstStyle>
          <a:p>
            <a:endParaRPr lang="fr-FR"/>
          </a:p>
        </p:txBody>
      </p:sp>
      <p:sp>
        <p:nvSpPr>
          <p:cNvPr id="3" name="Espace réservé du pied de page 2"/>
          <p:cNvSpPr>
            <a:spLocks noGrp="1"/>
          </p:cNvSpPr>
          <p:nvPr>
            <p:ph type="ftr" idx="11"/>
          </p:nvPr>
        </p:nvSpPr>
        <p:spPr/>
        <p:txBody>
          <a:bodyPr/>
          <a:lstStyle>
            <a:lvl1pPr>
              <a:defRPr/>
            </a:lvl1pPr>
          </a:lstStyle>
          <a:p>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504825" y="301625"/>
            <a:ext cx="3316288" cy="1279525"/>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941763" y="301625"/>
            <a:ext cx="5635625" cy="64516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504825" y="1581150"/>
            <a:ext cx="3316288" cy="51720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idx="10"/>
          </p:nvPr>
        </p:nvSpPr>
        <p:spPr/>
        <p:txBody>
          <a:bodyPr/>
          <a:lstStyle>
            <a:lvl1pPr>
              <a:defRPr/>
            </a:lvl1pPr>
          </a:lstStyle>
          <a:p>
            <a:endParaRPr lang="fr-FR"/>
          </a:p>
        </p:txBody>
      </p:sp>
      <p:sp>
        <p:nvSpPr>
          <p:cNvPr id="6" name="Espace réservé du pied de page 5"/>
          <p:cNvSpPr>
            <a:spLocks noGrp="1"/>
          </p:cNvSpPr>
          <p:nvPr>
            <p:ph type="ftr" idx="11"/>
          </p:nvPr>
        </p:nvSpPr>
        <p:spPr/>
        <p:txBody>
          <a:bodyPr/>
          <a:lstStyle>
            <a:lvl1pPr>
              <a:defRPr/>
            </a:lvl1pPr>
          </a:lstStyle>
          <a:p>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976438" y="5291138"/>
            <a:ext cx="6048375" cy="625475"/>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976438" y="674688"/>
            <a:ext cx="6048375" cy="453707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976438" y="5916613"/>
            <a:ext cx="6048375" cy="8874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idx="10"/>
          </p:nvPr>
        </p:nvSpPr>
        <p:spPr/>
        <p:txBody>
          <a:bodyPr/>
          <a:lstStyle>
            <a:lvl1pPr>
              <a:defRPr/>
            </a:lvl1pPr>
          </a:lstStyle>
          <a:p>
            <a:endParaRPr lang="fr-FR"/>
          </a:p>
        </p:txBody>
      </p:sp>
      <p:sp>
        <p:nvSpPr>
          <p:cNvPr id="6" name="Espace réservé du pied de page 5"/>
          <p:cNvSpPr>
            <a:spLocks noGrp="1"/>
          </p:cNvSpPr>
          <p:nvPr>
            <p:ph type="ftr" idx="11"/>
          </p:nvPr>
        </p:nvSpPr>
        <p:spPr/>
        <p:txBody>
          <a:bodyPr/>
          <a:lstStyle>
            <a:lvl1pPr>
              <a:defRPr/>
            </a:lvl1pPr>
          </a:lstStyle>
          <a:p>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idx="10"/>
          </p:nvPr>
        </p:nvSpPr>
        <p:spPr/>
        <p:txBody>
          <a:bodyPr/>
          <a:lstStyle>
            <a:lvl1pPr>
              <a:defRPr/>
            </a:lvl1pPr>
          </a:lstStyle>
          <a:p>
            <a:endParaRPr lang="fr-FR"/>
          </a:p>
        </p:txBody>
      </p:sp>
      <p:sp>
        <p:nvSpPr>
          <p:cNvPr id="5" name="Espace réservé du pied de page 4"/>
          <p:cNvSpPr>
            <a:spLocks noGrp="1"/>
          </p:cNvSpPr>
          <p:nvPr>
            <p:ph type="ftr" idx="11"/>
          </p:nvPr>
        </p:nvSpPr>
        <p:spPr/>
        <p:txBody>
          <a:bodyPr/>
          <a:lstStyle>
            <a:lvl1pPr>
              <a:defRPr/>
            </a:lvl1pPr>
          </a:lstStyle>
          <a:p>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7305675" y="301625"/>
            <a:ext cx="2266950" cy="5849938"/>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503238" y="301625"/>
            <a:ext cx="6650037" cy="5849938"/>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idx="10"/>
          </p:nvPr>
        </p:nvSpPr>
        <p:spPr/>
        <p:txBody>
          <a:bodyPr/>
          <a:lstStyle>
            <a:lvl1pPr>
              <a:defRPr/>
            </a:lvl1pPr>
          </a:lstStyle>
          <a:p>
            <a:endParaRPr lang="fr-FR"/>
          </a:p>
        </p:txBody>
      </p:sp>
      <p:sp>
        <p:nvSpPr>
          <p:cNvPr id="5" name="Espace réservé du pied de page 4"/>
          <p:cNvSpPr>
            <a:spLocks noGrp="1"/>
          </p:cNvSpPr>
          <p:nvPr>
            <p:ph type="ftr" idx="11"/>
          </p:nvPr>
        </p:nvSpPr>
        <p:spPr/>
        <p:txBody>
          <a:bodyPr/>
          <a:lstStyle>
            <a:lvl1pPr>
              <a:defRPr/>
            </a:lvl1pPr>
          </a:lstStyle>
          <a:p>
            <a:endParaRPr lang="fr-F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Disposition personnalisée">
    <p:spTree>
      <p:nvGrpSpPr>
        <p:cNvPr id="1" name=""/>
        <p:cNvGrpSpPr/>
        <p:nvPr/>
      </p:nvGrpSpPr>
      <p:grpSpPr>
        <a:xfrm>
          <a:off x="0" y="0"/>
          <a:ext cx="0" cy="0"/>
          <a:chOff x="0" y="0"/>
          <a:chExt cx="0" cy="0"/>
        </a:xfrm>
      </p:grpSpPr>
      <p:sp>
        <p:nvSpPr>
          <p:cNvPr id="2" name="Titre 1"/>
          <p:cNvSpPr>
            <a:spLocks noGrp="1"/>
          </p:cNvSpPr>
          <p:nvPr>
            <p:ph type="title"/>
          </p:nvPr>
        </p:nvSpPr>
        <p:spPr>
          <a:xfrm>
            <a:off x="503238" y="301625"/>
            <a:ext cx="9069387" cy="1260475"/>
          </a:xfrm>
        </p:spPr>
        <p:txBody>
          <a:bodyPr/>
          <a:lstStyle/>
          <a:p>
            <a:r>
              <a:rPr lang="fr-FR" smtClean="0"/>
              <a:t>Cliquez pour modifier le style du titre</a:t>
            </a:r>
            <a:endParaRPr lang="fr-FR"/>
          </a:p>
        </p:txBody>
      </p:sp>
      <p:sp>
        <p:nvSpPr>
          <p:cNvPr id="3" name="Espace réservé de la date 2"/>
          <p:cNvSpPr>
            <a:spLocks noGrp="1"/>
          </p:cNvSpPr>
          <p:nvPr>
            <p:ph type="dt" idx="10"/>
          </p:nvPr>
        </p:nvSpPr>
        <p:spPr>
          <a:xfrm>
            <a:off x="503238" y="6886575"/>
            <a:ext cx="2346325" cy="519113"/>
          </a:xfrm>
        </p:spPr>
        <p:txBody>
          <a:bodyPr/>
          <a:lstStyle>
            <a:lvl1pPr>
              <a:defRPr/>
            </a:lvl1pPr>
          </a:lstStyle>
          <a:p>
            <a:endParaRPr lang="fr-FR"/>
          </a:p>
        </p:txBody>
      </p:sp>
      <p:sp>
        <p:nvSpPr>
          <p:cNvPr id="4" name="Espace réservé du pied de page 3"/>
          <p:cNvSpPr>
            <a:spLocks noGrp="1"/>
          </p:cNvSpPr>
          <p:nvPr>
            <p:ph type="ftr" idx="11"/>
          </p:nvPr>
        </p:nvSpPr>
        <p:spPr>
          <a:xfrm>
            <a:off x="3448050" y="6886575"/>
            <a:ext cx="3194050" cy="519113"/>
          </a:xfrm>
        </p:spPr>
        <p:txBody>
          <a:bodyPr/>
          <a:lstStyle>
            <a:lvl1pPr>
              <a:defRPr/>
            </a:lvl1pPr>
          </a:lstStyle>
          <a:p>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5" name="Rectangle 1"/>
          <p:cNvSpPr>
            <a:spLocks noGrp="1" noChangeArrowheads="1"/>
          </p:cNvSpPr>
          <p:nvPr>
            <p:ph type="title"/>
          </p:nvPr>
        </p:nvSpPr>
        <p:spPr bwMode="auto">
          <a:xfrm>
            <a:off x="503238" y="301625"/>
            <a:ext cx="9069387" cy="1260475"/>
          </a:xfrm>
          <a:prstGeom prst="rect">
            <a:avLst/>
          </a:prstGeom>
          <a:noFill/>
          <a:ln w="9525">
            <a:noFill/>
            <a:round/>
            <a:headEnd/>
            <a:tailEnd/>
          </a:ln>
          <a:effectLst/>
        </p:spPr>
        <p:txBody>
          <a:bodyPr vert="horz" wrap="square" lIns="0" tIns="0" rIns="0" bIns="0" numCol="1" anchor="ctr" anchorCtr="0" compatLnSpc="1">
            <a:prstTxWarp prst="textNoShape">
              <a:avLst/>
            </a:prstTxWarp>
          </a:bodyPr>
          <a:lstStyle/>
          <a:p>
            <a:pPr lvl="0"/>
            <a:r>
              <a:rPr lang="en-GB" smtClean="0"/>
              <a:t>Cliquez pour éditer le format du texte-titre</a:t>
            </a:r>
          </a:p>
        </p:txBody>
      </p:sp>
      <p:sp>
        <p:nvSpPr>
          <p:cNvPr id="1026" name="Rectangle 2"/>
          <p:cNvSpPr>
            <a:spLocks noGrp="1" noChangeArrowheads="1"/>
          </p:cNvSpPr>
          <p:nvPr>
            <p:ph type="body" idx="1"/>
          </p:nvPr>
        </p:nvSpPr>
        <p:spPr bwMode="auto">
          <a:xfrm>
            <a:off x="503238" y="1768475"/>
            <a:ext cx="9069387" cy="4383088"/>
          </a:xfrm>
          <a:prstGeom prst="rect">
            <a:avLst/>
          </a:prstGeom>
          <a:noFill/>
          <a:ln w="9525">
            <a:noFill/>
            <a:round/>
            <a:headEnd/>
            <a:tailEnd/>
          </a:ln>
          <a:effectLst/>
        </p:spPr>
        <p:txBody>
          <a:bodyPr vert="horz" wrap="square" lIns="0" tIns="28224" rIns="0" bIns="0" numCol="1" anchor="t" anchorCtr="0" compatLnSpc="1">
            <a:prstTxWarp prst="textNoShape">
              <a:avLst/>
            </a:prstTxWarp>
          </a:bodyPr>
          <a:lstStyle/>
          <a:p>
            <a:pPr lvl="0"/>
            <a:r>
              <a:rPr lang="en-GB" smtClean="0"/>
              <a:t>Cliquez pour éditer le format du plan de texte</a:t>
            </a:r>
          </a:p>
          <a:p>
            <a:pPr lvl="1"/>
            <a:r>
              <a:rPr lang="en-GB" smtClean="0"/>
              <a:t>Second niveau de plan</a:t>
            </a:r>
          </a:p>
          <a:p>
            <a:pPr lvl="2"/>
            <a:r>
              <a:rPr lang="en-GB" smtClean="0"/>
              <a:t>Troisième niveau de plan</a:t>
            </a:r>
          </a:p>
          <a:p>
            <a:pPr lvl="3"/>
            <a:r>
              <a:rPr lang="en-GB" smtClean="0"/>
              <a:t>Quatrième niveau de plan</a:t>
            </a:r>
          </a:p>
          <a:p>
            <a:pPr lvl="4"/>
            <a:r>
              <a:rPr lang="en-GB" smtClean="0"/>
              <a:t>Cinquième niveau de plan</a:t>
            </a:r>
          </a:p>
          <a:p>
            <a:pPr lvl="4"/>
            <a:r>
              <a:rPr lang="en-GB" smtClean="0"/>
              <a:t>Sixième niveau de plan</a:t>
            </a:r>
          </a:p>
          <a:p>
            <a:pPr lvl="4"/>
            <a:r>
              <a:rPr lang="en-GB" smtClean="0"/>
              <a:t>Septième niveau de plan</a:t>
            </a:r>
          </a:p>
        </p:txBody>
      </p:sp>
      <p:sp>
        <p:nvSpPr>
          <p:cNvPr id="1027" name="Rectangle 3"/>
          <p:cNvSpPr>
            <a:spLocks noGrp="1" noChangeArrowheads="1"/>
          </p:cNvSpPr>
          <p:nvPr>
            <p:ph type="dt"/>
          </p:nvPr>
        </p:nvSpPr>
        <p:spPr bwMode="auto">
          <a:xfrm>
            <a:off x="503238" y="6886575"/>
            <a:ext cx="2346325" cy="519113"/>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nSpc>
                <a:spcPct val="95000"/>
              </a:lnSpc>
              <a:tabLst>
                <a:tab pos="723900" algn="l"/>
                <a:tab pos="1447800" algn="l"/>
                <a:tab pos="2171700" algn="l"/>
              </a:tabLst>
              <a:defRPr sz="1400">
                <a:solidFill>
                  <a:srgbClr val="000000"/>
                </a:solidFill>
                <a:latin typeface="Times New Roman" pitchFamily="16" charset="0"/>
                <a:ea typeface="+mn-ea"/>
                <a:cs typeface="+mn-cs"/>
              </a:defRPr>
            </a:lvl1pPr>
          </a:lstStyle>
          <a:p>
            <a:endParaRPr lang="fr-FR"/>
          </a:p>
        </p:txBody>
      </p:sp>
      <p:sp>
        <p:nvSpPr>
          <p:cNvPr id="1028" name="Rectangle 4"/>
          <p:cNvSpPr>
            <a:spLocks noGrp="1" noChangeArrowheads="1"/>
          </p:cNvSpPr>
          <p:nvPr>
            <p:ph type="ftr"/>
          </p:nvPr>
        </p:nvSpPr>
        <p:spPr bwMode="auto">
          <a:xfrm>
            <a:off x="3448050" y="6886575"/>
            <a:ext cx="3194050" cy="519113"/>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gn="ctr">
              <a:lnSpc>
                <a:spcPct val="95000"/>
              </a:lnSpc>
              <a:tabLst>
                <a:tab pos="723900" algn="l"/>
                <a:tab pos="1447800" algn="l"/>
                <a:tab pos="2171700" algn="l"/>
                <a:tab pos="2895600" algn="l"/>
              </a:tabLst>
              <a:defRPr sz="1400">
                <a:solidFill>
                  <a:srgbClr val="000000"/>
                </a:solidFill>
                <a:latin typeface="Times New Roman" pitchFamily="16" charset="0"/>
                <a:ea typeface="+mn-ea"/>
                <a:cs typeface="+mn-cs"/>
              </a:defRPr>
            </a:lvl1pPr>
          </a:lstStyle>
          <a:p>
            <a:endParaRPr lang="fr-FR"/>
          </a:p>
        </p:txBody>
      </p:sp>
      <p:pic>
        <p:nvPicPr>
          <p:cNvPr id="1029" name="Picture 5"/>
          <p:cNvPicPr>
            <a:picLocks noChangeAspect="1" noChangeArrowheads="1"/>
          </p:cNvPicPr>
          <p:nvPr/>
        </p:nvPicPr>
        <p:blipFill>
          <a:blip r:embed="rId14" cstate="print"/>
          <a:srcRect/>
          <a:stretch>
            <a:fillRect/>
          </a:stretch>
        </p:blipFill>
        <p:spPr bwMode="auto">
          <a:xfrm>
            <a:off x="169863" y="3160713"/>
            <a:ext cx="898525" cy="1255712"/>
          </a:xfrm>
          <a:prstGeom prst="rect">
            <a:avLst/>
          </a:prstGeom>
          <a:noFill/>
          <a:ln w="9525">
            <a:noFill/>
            <a:round/>
            <a:headEnd/>
            <a:tailEnd/>
          </a:ln>
          <a:effectLst/>
        </p:spPr>
      </p:pic>
      <p:sp>
        <p:nvSpPr>
          <p:cNvPr id="1030" name="Text Box 6"/>
          <p:cNvSpPr txBox="1">
            <a:spLocks noChangeArrowheads="1"/>
          </p:cNvSpPr>
          <p:nvPr/>
        </p:nvSpPr>
        <p:spPr bwMode="auto">
          <a:xfrm>
            <a:off x="539750" y="4500563"/>
            <a:ext cx="338138" cy="2339975"/>
          </a:xfrm>
          <a:prstGeom prst="rect">
            <a:avLst/>
          </a:prstGeom>
          <a:solidFill>
            <a:srgbClr val="0000FF"/>
          </a:solidFill>
          <a:ln w="9525">
            <a:noFill/>
            <a:round/>
            <a:headEnd/>
            <a:tailEnd/>
          </a:ln>
          <a:effectLst/>
        </p:spPr>
        <p:txBody>
          <a:bodyPr vert="eaVert" lIns="90000" tIns="45000" rIns="90000" bIns="45000"/>
          <a:lstStyle/>
          <a:p>
            <a:pPr algn="ctr">
              <a:lnSpc>
                <a:spcPct val="102000"/>
              </a:lnSpc>
              <a:tabLst>
                <a:tab pos="723900" algn="l"/>
                <a:tab pos="1447800" algn="l"/>
                <a:tab pos="2171700" algn="l"/>
              </a:tabLst>
            </a:pPr>
            <a:r>
              <a:rPr lang="fr-FR" sz="1600" b="1">
                <a:solidFill>
                  <a:srgbClr val="C0C0C0"/>
                </a:solidFill>
                <a:latin typeface="Calibri" pitchFamily="32" charset="0"/>
                <a:ea typeface="Lucida Sans Unicode" charset="0"/>
                <a:cs typeface="Lucida Sans Unicode" charset="0"/>
              </a:rPr>
              <a:t>D.R.D.D.I. BOURGOGNE</a:t>
            </a:r>
          </a:p>
        </p:txBody>
      </p:sp>
      <p:sp>
        <p:nvSpPr>
          <p:cNvPr id="1031" name="Text Box 7"/>
          <p:cNvSpPr txBox="1">
            <a:spLocks noChangeArrowheads="1"/>
          </p:cNvSpPr>
          <p:nvPr/>
        </p:nvSpPr>
        <p:spPr bwMode="auto">
          <a:xfrm>
            <a:off x="539750" y="4500563"/>
            <a:ext cx="338138" cy="2339975"/>
          </a:xfrm>
          <a:prstGeom prst="rect">
            <a:avLst/>
          </a:prstGeom>
          <a:solidFill>
            <a:srgbClr val="0000FF"/>
          </a:solidFill>
          <a:ln w="9525">
            <a:noFill/>
            <a:round/>
            <a:headEnd/>
            <a:tailEnd/>
          </a:ln>
          <a:effectLst/>
        </p:spPr>
        <p:txBody>
          <a:bodyPr vert="eaVert" lIns="90000" tIns="45000" rIns="90000" bIns="45000"/>
          <a:lstStyle/>
          <a:p>
            <a:pPr algn="ctr">
              <a:lnSpc>
                <a:spcPct val="102000"/>
              </a:lnSpc>
              <a:tabLst>
                <a:tab pos="723900" algn="l"/>
                <a:tab pos="1447800" algn="l"/>
                <a:tab pos="2171700" algn="l"/>
              </a:tabLst>
            </a:pPr>
            <a:r>
              <a:rPr lang="fr-FR" sz="1600" b="1">
                <a:solidFill>
                  <a:srgbClr val="C0C0C0"/>
                </a:solidFill>
                <a:latin typeface="Calibri" pitchFamily="32" charset="0"/>
                <a:ea typeface="Lucida Sans Unicode" charset="0"/>
                <a:cs typeface="Lucida Sans Unicode" charset="0"/>
              </a:rPr>
              <a:t>D.R.D.D.I. BOURGOGNE</a:t>
            </a:r>
          </a:p>
        </p:txBody>
      </p:sp>
      <p:sp>
        <p:nvSpPr>
          <p:cNvPr id="1032" name="Text Box 8"/>
          <p:cNvSpPr txBox="1">
            <a:spLocks noChangeArrowheads="1"/>
          </p:cNvSpPr>
          <p:nvPr/>
        </p:nvSpPr>
        <p:spPr bwMode="auto">
          <a:xfrm>
            <a:off x="539750" y="4500563"/>
            <a:ext cx="338138" cy="2339975"/>
          </a:xfrm>
          <a:prstGeom prst="rect">
            <a:avLst/>
          </a:prstGeom>
          <a:solidFill>
            <a:srgbClr val="0000FF"/>
          </a:solidFill>
          <a:ln w="9525">
            <a:noFill/>
            <a:round/>
            <a:headEnd/>
            <a:tailEnd/>
          </a:ln>
          <a:effectLst/>
        </p:spPr>
        <p:txBody>
          <a:bodyPr vert="eaVert" lIns="90000" tIns="45000" rIns="90000" bIns="45000"/>
          <a:lstStyle/>
          <a:p>
            <a:pPr algn="ctr">
              <a:lnSpc>
                <a:spcPct val="102000"/>
              </a:lnSpc>
              <a:tabLst>
                <a:tab pos="723900" algn="l"/>
                <a:tab pos="1447800" algn="l"/>
                <a:tab pos="2171700" algn="l"/>
              </a:tabLst>
            </a:pPr>
            <a:r>
              <a:rPr lang="fr-FR" sz="1600" b="1">
                <a:solidFill>
                  <a:srgbClr val="C0C0C0"/>
                </a:solidFill>
                <a:latin typeface="Calibri" pitchFamily="32" charset="0"/>
                <a:ea typeface="Lucida Sans Unicode" charset="0"/>
                <a:cs typeface="Lucida Sans Unicode" charset="0"/>
              </a:rPr>
              <a:t>D.R.D.D.I. BOURGOGNE</a:t>
            </a:r>
          </a:p>
        </p:txBody>
      </p:sp>
      <p:sp>
        <p:nvSpPr>
          <p:cNvPr id="1033" name="Text Box 9"/>
          <p:cNvSpPr txBox="1">
            <a:spLocks noChangeArrowheads="1"/>
          </p:cNvSpPr>
          <p:nvPr/>
        </p:nvSpPr>
        <p:spPr bwMode="auto">
          <a:xfrm>
            <a:off x="541338" y="4500563"/>
            <a:ext cx="338137" cy="2339975"/>
          </a:xfrm>
          <a:prstGeom prst="rect">
            <a:avLst/>
          </a:prstGeom>
          <a:solidFill>
            <a:srgbClr val="0000FF"/>
          </a:solidFill>
          <a:ln w="9525">
            <a:noFill/>
            <a:round/>
            <a:headEnd/>
            <a:tailEnd/>
          </a:ln>
          <a:effectLst/>
        </p:spPr>
        <p:txBody>
          <a:bodyPr vert="eaVert" lIns="90000" tIns="45000" rIns="90000" bIns="45000"/>
          <a:lstStyle/>
          <a:p>
            <a:pPr algn="ctr">
              <a:lnSpc>
                <a:spcPct val="102000"/>
              </a:lnSpc>
              <a:tabLst>
                <a:tab pos="723900" algn="l"/>
                <a:tab pos="1447800" algn="l"/>
                <a:tab pos="2171700" algn="l"/>
              </a:tabLst>
            </a:pPr>
            <a:r>
              <a:rPr lang="fr-FR" sz="1600" b="1">
                <a:solidFill>
                  <a:srgbClr val="C0C0C0"/>
                </a:solidFill>
                <a:latin typeface="Calibri" pitchFamily="32" charset="0"/>
                <a:ea typeface="Lucida Sans Unicode" charset="0"/>
                <a:cs typeface="Lucida Sans Unicode" charset="0"/>
              </a:rPr>
              <a:t>D.R.D.D.I. BOURGOGNE</a:t>
            </a:r>
          </a:p>
        </p:txBody>
      </p:sp>
      <p:sp>
        <p:nvSpPr>
          <p:cNvPr id="1034" name="Text Box 10"/>
          <p:cNvSpPr txBox="1">
            <a:spLocks noChangeArrowheads="1"/>
          </p:cNvSpPr>
          <p:nvPr/>
        </p:nvSpPr>
        <p:spPr bwMode="auto">
          <a:xfrm>
            <a:off x="476250" y="539750"/>
            <a:ext cx="422275" cy="2505075"/>
          </a:xfrm>
          <a:prstGeom prst="rect">
            <a:avLst/>
          </a:prstGeom>
          <a:solidFill>
            <a:srgbClr val="0000FF"/>
          </a:solidFill>
          <a:ln w="9525">
            <a:noFill/>
            <a:round/>
            <a:headEnd/>
            <a:tailEnd/>
          </a:ln>
          <a:effectLst/>
        </p:spPr>
        <p:txBody>
          <a:bodyPr vert="eaVert" lIns="90000" tIns="45000" rIns="90000" bIns="45000" anchor="ctr" anchorCtr="1"/>
          <a:lstStyle/>
          <a:p>
            <a:pPr algn="ctr">
              <a:lnSpc>
                <a:spcPct val="102000"/>
              </a:lnSpc>
              <a:tabLst>
                <a:tab pos="723900" algn="l"/>
                <a:tab pos="1447800" algn="l"/>
                <a:tab pos="2171700" algn="l"/>
              </a:tabLst>
            </a:pPr>
            <a:r>
              <a:rPr lang="fr-FR" sz="2000" b="1">
                <a:solidFill>
                  <a:srgbClr val="C0C0C0"/>
                </a:solidFill>
                <a:latin typeface="Calibri" pitchFamily="32" charset="0"/>
                <a:ea typeface="Lucida Sans Unicode" charset="0"/>
                <a:cs typeface="Lucida Sans Unicode" charset="0"/>
              </a:rPr>
              <a:t>PR</a:t>
            </a:r>
            <a:r>
              <a:rPr lang="fr-FR" sz="2000" b="1">
                <a:solidFill>
                  <a:srgbClr val="C0C0C0"/>
                </a:solidFill>
                <a:latin typeface="Calibri" pitchFamily="32" charset="0"/>
                <a:cs typeface="Arial" charset="0"/>
              </a:rPr>
              <a:t>É</a:t>
            </a:r>
            <a:r>
              <a:rPr lang="fr-FR" sz="2000" b="1">
                <a:solidFill>
                  <a:srgbClr val="C0C0C0"/>
                </a:solidFill>
                <a:latin typeface="Calibri" pitchFamily="32" charset="0"/>
                <a:ea typeface="Lucida Sans Unicode" charset="0"/>
                <a:cs typeface="Lucida Sans Unicode" charset="0"/>
              </a:rPr>
              <a:t>SENTATION</a:t>
            </a:r>
          </a:p>
        </p:txBody>
      </p:sp>
      <p:sp>
        <p:nvSpPr>
          <p:cNvPr id="1035" name="Text Box 11"/>
          <p:cNvSpPr txBox="1">
            <a:spLocks noChangeArrowheads="1"/>
          </p:cNvSpPr>
          <p:nvPr/>
        </p:nvSpPr>
        <p:spPr bwMode="auto">
          <a:xfrm>
            <a:off x="8820150" y="6840538"/>
            <a:ext cx="720725" cy="430212"/>
          </a:xfrm>
          <a:prstGeom prst="rect">
            <a:avLst/>
          </a:prstGeom>
          <a:solidFill>
            <a:srgbClr val="0000FF"/>
          </a:solidFill>
          <a:ln w="9525">
            <a:noFill/>
            <a:round/>
            <a:headEnd/>
            <a:tailEnd/>
          </a:ln>
          <a:effectLst/>
        </p:spPr>
        <p:txBody>
          <a:bodyPr lIns="90000" tIns="45000" rIns="90000" bIns="45000" anchor="ctr"/>
          <a:lstStyle/>
          <a:p>
            <a:pPr algn="ctr">
              <a:lnSpc>
                <a:spcPct val="102000"/>
              </a:lnSpc>
            </a:pPr>
            <a:fld id="{9563D513-89B2-4BC7-958C-BD906C31750F}" type="slidenum">
              <a:rPr lang="fr-FR" sz="2200" b="1">
                <a:solidFill>
                  <a:srgbClr val="C0C0C0"/>
                </a:solidFill>
                <a:latin typeface="Calibri" pitchFamily="32" charset="0"/>
                <a:ea typeface="Lucida Sans Unicode" charset="0"/>
                <a:cs typeface="Lucida Sans Unicode" charset="0"/>
              </a:rPr>
              <a:pPr algn="ctr">
                <a:lnSpc>
                  <a:spcPct val="102000"/>
                </a:lnSpc>
              </a:pPr>
              <a:t>‹N°›</a:t>
            </a:fld>
            <a:endParaRPr lang="fr-FR" sz="2200" b="1">
              <a:solidFill>
                <a:srgbClr val="C0C0C0"/>
              </a:solidFill>
              <a:latin typeface="Calibri" pitchFamily="32" charset="0"/>
              <a:ea typeface="Lucida Sans Unicode" charset="0"/>
              <a:cs typeface="Lucida Sans Unicode"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mj-lt"/>
          <a:ea typeface="+mj-ea"/>
          <a:cs typeface="+mj-cs"/>
        </a:defRPr>
      </a:lvl1pPr>
      <a:lvl2pPr marL="742950" indent="-28575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Lucida Sans Unicode" charset="0"/>
          <a:cs typeface="Lucida Sans Unicode" charset="0"/>
        </a:defRPr>
      </a:lvl2pPr>
      <a:lvl3pPr marL="11430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Lucida Sans Unicode" charset="0"/>
          <a:cs typeface="Lucida Sans Unicode" charset="0"/>
        </a:defRPr>
      </a:lvl3pPr>
      <a:lvl4pPr marL="16002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Lucida Sans Unicode" charset="0"/>
          <a:cs typeface="Lucida Sans Unicode" charset="0"/>
        </a:defRPr>
      </a:lvl4pPr>
      <a:lvl5pPr marL="20574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Lucida Sans Unicode" charset="0"/>
          <a:cs typeface="Lucida Sans Unicode" charset="0"/>
        </a:defRPr>
      </a:lvl5pPr>
      <a:lvl6pPr marL="25146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Lucida Sans Unicode" charset="0"/>
          <a:cs typeface="Lucida Sans Unicode" charset="0"/>
        </a:defRPr>
      </a:lvl6pPr>
      <a:lvl7pPr marL="29718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Lucida Sans Unicode" charset="0"/>
          <a:cs typeface="Lucida Sans Unicode" charset="0"/>
        </a:defRPr>
      </a:lvl7pPr>
      <a:lvl8pPr marL="34290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Lucida Sans Unicode" charset="0"/>
          <a:cs typeface="Lucida Sans Unicode" charset="0"/>
        </a:defRPr>
      </a:lvl8pPr>
      <a:lvl9pPr marL="38862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Lucida Sans Unicode" charset="0"/>
          <a:cs typeface="Lucida Sans Unicode" charset="0"/>
        </a:defRPr>
      </a:lvl9pPr>
    </p:titleStyle>
    <p:bodyStyle>
      <a:lvl1pPr marL="342900" indent="-342900" algn="l" defTabSz="449263" rtl="0" fontAlgn="base" hangingPunct="0">
        <a:lnSpc>
          <a:spcPct val="93000"/>
        </a:lnSpc>
        <a:spcBef>
          <a:spcPct val="0"/>
        </a:spcBef>
        <a:spcAft>
          <a:spcPts val="1425"/>
        </a:spcAft>
        <a:buClr>
          <a:srgbClr val="000000"/>
        </a:buClr>
        <a:buSzPct val="100000"/>
        <a:buFont typeface="Times New Roman" pitchFamily="16" charset="0"/>
        <a:defRPr sz="3200">
          <a:solidFill>
            <a:srgbClr val="000000"/>
          </a:solidFill>
          <a:latin typeface="+mn-lt"/>
          <a:ea typeface="+mn-ea"/>
          <a:cs typeface="+mn-cs"/>
        </a:defRPr>
      </a:lvl1pPr>
      <a:lvl2pPr marL="742950" indent="-285750" algn="l" defTabSz="449263" rtl="0" fontAlgn="base" hangingPunct="0">
        <a:lnSpc>
          <a:spcPct val="93000"/>
        </a:lnSpc>
        <a:spcBef>
          <a:spcPct val="0"/>
        </a:spcBef>
        <a:spcAft>
          <a:spcPts val="1138"/>
        </a:spcAft>
        <a:buClr>
          <a:srgbClr val="000000"/>
        </a:buClr>
        <a:buSzPct val="100000"/>
        <a:buFont typeface="Times New Roman" pitchFamily="16" charset="0"/>
        <a:defRPr sz="2800">
          <a:solidFill>
            <a:srgbClr val="000000"/>
          </a:solidFill>
          <a:latin typeface="+mn-lt"/>
          <a:ea typeface="+mn-ea"/>
          <a:cs typeface="+mn-cs"/>
        </a:defRPr>
      </a:lvl2pPr>
      <a:lvl3pPr marL="1143000" indent="-228600" algn="l" defTabSz="449263" rtl="0" fontAlgn="base" hangingPunct="0">
        <a:lnSpc>
          <a:spcPct val="93000"/>
        </a:lnSpc>
        <a:spcBef>
          <a:spcPct val="0"/>
        </a:spcBef>
        <a:spcAft>
          <a:spcPts val="850"/>
        </a:spcAft>
        <a:buClr>
          <a:srgbClr val="000000"/>
        </a:buClr>
        <a:buSzPct val="100000"/>
        <a:buFont typeface="Times New Roman" pitchFamily="16" charset="0"/>
        <a:defRPr sz="2400">
          <a:solidFill>
            <a:srgbClr val="000000"/>
          </a:solidFill>
          <a:latin typeface="+mn-lt"/>
          <a:ea typeface="+mn-ea"/>
          <a:cs typeface="+mn-cs"/>
        </a:defRPr>
      </a:lvl3pPr>
      <a:lvl4pPr marL="1600200" indent="-228600" algn="l" defTabSz="449263" rtl="0" fontAlgn="base" hangingPunct="0">
        <a:lnSpc>
          <a:spcPct val="93000"/>
        </a:lnSpc>
        <a:spcBef>
          <a:spcPct val="0"/>
        </a:spcBef>
        <a:spcAft>
          <a:spcPts val="575"/>
        </a:spcAft>
        <a:buClr>
          <a:srgbClr val="000000"/>
        </a:buClr>
        <a:buSzPct val="100000"/>
        <a:buFont typeface="Times New Roman" pitchFamily="16" charset="0"/>
        <a:defRPr sz="2000">
          <a:solidFill>
            <a:srgbClr val="000000"/>
          </a:solidFill>
          <a:latin typeface="+mn-lt"/>
          <a:ea typeface="+mn-ea"/>
          <a:cs typeface="+mn-cs"/>
        </a:defRPr>
      </a:lvl4pPr>
      <a:lvl5pPr marL="2057400" indent="-228600" algn="l" defTabSz="449263" rtl="0" fontAlgn="base" hangingPunct="0">
        <a:lnSpc>
          <a:spcPct val="93000"/>
        </a:lnSpc>
        <a:spcBef>
          <a:spcPct val="0"/>
        </a:spcBef>
        <a:spcAft>
          <a:spcPts val="288"/>
        </a:spcAft>
        <a:buClr>
          <a:srgbClr val="000000"/>
        </a:buClr>
        <a:buSzPct val="100000"/>
        <a:buFont typeface="Times New Roman" pitchFamily="16" charset="0"/>
        <a:defRPr sz="2000">
          <a:solidFill>
            <a:srgbClr val="000000"/>
          </a:solidFill>
          <a:latin typeface="+mn-lt"/>
          <a:ea typeface="+mn-ea"/>
          <a:cs typeface="+mn-cs"/>
        </a:defRPr>
      </a:lvl5pPr>
      <a:lvl6pPr marL="2514600" indent="-228600" algn="l" defTabSz="449263" rtl="0" fontAlgn="base" hangingPunct="0">
        <a:lnSpc>
          <a:spcPct val="93000"/>
        </a:lnSpc>
        <a:spcBef>
          <a:spcPct val="0"/>
        </a:spcBef>
        <a:spcAft>
          <a:spcPts val="288"/>
        </a:spcAft>
        <a:buClr>
          <a:srgbClr val="000000"/>
        </a:buClr>
        <a:buSzPct val="100000"/>
        <a:buFont typeface="Times New Roman" pitchFamily="16" charset="0"/>
        <a:defRPr sz="2000">
          <a:solidFill>
            <a:srgbClr val="000000"/>
          </a:solidFill>
          <a:latin typeface="+mn-lt"/>
          <a:ea typeface="+mn-ea"/>
          <a:cs typeface="+mn-cs"/>
        </a:defRPr>
      </a:lvl6pPr>
      <a:lvl7pPr marL="2971800" indent="-228600" algn="l" defTabSz="449263" rtl="0" fontAlgn="base" hangingPunct="0">
        <a:lnSpc>
          <a:spcPct val="93000"/>
        </a:lnSpc>
        <a:spcBef>
          <a:spcPct val="0"/>
        </a:spcBef>
        <a:spcAft>
          <a:spcPts val="288"/>
        </a:spcAft>
        <a:buClr>
          <a:srgbClr val="000000"/>
        </a:buClr>
        <a:buSzPct val="100000"/>
        <a:buFont typeface="Times New Roman" pitchFamily="16" charset="0"/>
        <a:defRPr sz="2000">
          <a:solidFill>
            <a:srgbClr val="000000"/>
          </a:solidFill>
          <a:latin typeface="+mn-lt"/>
          <a:ea typeface="+mn-ea"/>
          <a:cs typeface="+mn-cs"/>
        </a:defRPr>
      </a:lvl7pPr>
      <a:lvl8pPr marL="3429000" indent="-228600" algn="l" defTabSz="449263" rtl="0" fontAlgn="base" hangingPunct="0">
        <a:lnSpc>
          <a:spcPct val="93000"/>
        </a:lnSpc>
        <a:spcBef>
          <a:spcPct val="0"/>
        </a:spcBef>
        <a:spcAft>
          <a:spcPts val="288"/>
        </a:spcAft>
        <a:buClr>
          <a:srgbClr val="000000"/>
        </a:buClr>
        <a:buSzPct val="100000"/>
        <a:buFont typeface="Times New Roman" pitchFamily="16" charset="0"/>
        <a:defRPr sz="2000">
          <a:solidFill>
            <a:srgbClr val="000000"/>
          </a:solidFill>
          <a:latin typeface="+mn-lt"/>
          <a:ea typeface="+mn-ea"/>
          <a:cs typeface="+mn-cs"/>
        </a:defRPr>
      </a:lvl8pPr>
      <a:lvl9pPr marL="3886200" indent="-228600" algn="l" defTabSz="449263" rtl="0" fontAlgn="base" hangingPunct="0">
        <a:lnSpc>
          <a:spcPct val="93000"/>
        </a:lnSpc>
        <a:spcBef>
          <a:spcPct val="0"/>
        </a:spcBef>
        <a:spcAft>
          <a:spcPts val="288"/>
        </a:spcAft>
        <a:buClr>
          <a:srgbClr val="000000"/>
        </a:buClr>
        <a:buSzPct val="100000"/>
        <a:buFont typeface="Times New Roman" pitchFamily="16" charset="0"/>
        <a:defRPr sz="2000">
          <a:solidFill>
            <a:srgbClr val="000000"/>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3" name="Text Box 1"/>
          <p:cNvSpPr txBox="1">
            <a:spLocks noChangeArrowheads="1"/>
          </p:cNvSpPr>
          <p:nvPr/>
        </p:nvSpPr>
        <p:spPr bwMode="auto">
          <a:xfrm>
            <a:off x="1800225" y="1439863"/>
            <a:ext cx="7199313" cy="3948112"/>
          </a:xfrm>
          <a:prstGeom prst="rect">
            <a:avLst/>
          </a:prstGeom>
          <a:noFill/>
          <a:ln w="9525">
            <a:noFill/>
            <a:round/>
            <a:headEnd/>
            <a:tailEnd/>
          </a:ln>
          <a:effectLst/>
        </p:spPr>
        <p:txBody>
          <a:bodyPr lIns="90000" tIns="97920" rIns="90000" bIns="45000"/>
          <a:lstStyle/>
          <a:p>
            <a:pPr algn="ctr">
              <a:tabLst>
                <a:tab pos="723900" algn="l"/>
                <a:tab pos="1447800" algn="l"/>
                <a:tab pos="2171700" algn="l"/>
                <a:tab pos="2895600" algn="l"/>
                <a:tab pos="3619500" algn="l"/>
                <a:tab pos="4343400" algn="l"/>
                <a:tab pos="5067300" algn="l"/>
                <a:tab pos="5791200" algn="l"/>
                <a:tab pos="6515100" algn="l"/>
              </a:tabLst>
            </a:pPr>
            <a:r>
              <a:rPr lang="en-US" sz="6000" b="1">
                <a:solidFill>
                  <a:srgbClr val="000000"/>
                </a:solidFill>
                <a:ea typeface="Lucida Sans Unicode" charset="0"/>
                <a:cs typeface="Lucida Sans Unicode" charset="0"/>
              </a:rPr>
              <a:t>Valorisation des résidus de vinification</a:t>
            </a:r>
          </a:p>
          <a:p>
            <a:pPr algn="ctr">
              <a:lnSpc>
                <a:spcPct val="102000"/>
              </a:lnSpc>
              <a:tabLst>
                <a:tab pos="723900" algn="l"/>
                <a:tab pos="1447800" algn="l"/>
                <a:tab pos="2171700" algn="l"/>
                <a:tab pos="2895600" algn="l"/>
                <a:tab pos="3619500" algn="l"/>
                <a:tab pos="4343400" algn="l"/>
                <a:tab pos="5067300" algn="l"/>
                <a:tab pos="5791200" algn="l"/>
                <a:tab pos="6515100" algn="l"/>
              </a:tabLst>
            </a:pPr>
            <a:r>
              <a:rPr lang="en-US" sz="4000" b="1">
                <a:solidFill>
                  <a:srgbClr val="0000FF"/>
                </a:solidFill>
                <a:latin typeface="Calibri" pitchFamily="32" charset="0"/>
                <a:ea typeface="Calibri" pitchFamily="32" charset="0"/>
                <a:cs typeface="Calibri" pitchFamily="32" charset="0"/>
              </a:rPr>
              <a:t>* * * * * *</a:t>
            </a:r>
          </a:p>
          <a:p>
            <a:pPr algn="ctr">
              <a:lnSpc>
                <a:spcPct val="102000"/>
              </a:lnSpc>
              <a:tabLst>
                <a:tab pos="723900" algn="l"/>
                <a:tab pos="1447800" algn="l"/>
                <a:tab pos="2171700" algn="l"/>
                <a:tab pos="2895600" algn="l"/>
                <a:tab pos="3619500" algn="l"/>
                <a:tab pos="4343400" algn="l"/>
                <a:tab pos="5067300" algn="l"/>
                <a:tab pos="5791200" algn="l"/>
                <a:tab pos="6515100" algn="l"/>
              </a:tabLst>
            </a:pPr>
            <a:endParaRPr lang="en-US" sz="4400" b="1" i="1">
              <a:solidFill>
                <a:srgbClr val="000000"/>
              </a:solidFill>
              <a:latin typeface="Calibri" pitchFamily="32" charset="0"/>
              <a:ea typeface="Calibri" pitchFamily="32" charset="0"/>
              <a:cs typeface="Calibri" pitchFamily="32" charset="0"/>
            </a:endParaRPr>
          </a:p>
        </p:txBody>
      </p:sp>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ext Box 1"/>
          <p:cNvSpPr txBox="1">
            <a:spLocks noChangeArrowheads="1"/>
          </p:cNvSpPr>
          <p:nvPr/>
        </p:nvSpPr>
        <p:spPr bwMode="auto">
          <a:xfrm>
            <a:off x="1439863" y="1439863"/>
            <a:ext cx="8099425" cy="3814762"/>
          </a:xfrm>
          <a:prstGeom prst="rect">
            <a:avLst/>
          </a:prstGeom>
          <a:noFill/>
          <a:ln w="9525">
            <a:noFill/>
            <a:round/>
            <a:headEnd/>
            <a:tailEnd/>
          </a:ln>
          <a:effectLst/>
        </p:spPr>
        <p:txBody>
          <a:bodyPr lIns="90000" tIns="45000" rIns="90000" bIns="45000"/>
          <a:lstStyle/>
          <a:p>
            <a:pPr algn="ctr">
              <a:lnSpc>
                <a:spcPct val="102000"/>
              </a:lnSpc>
              <a:tabLst>
                <a:tab pos="723900" algn="l"/>
                <a:tab pos="1447800" algn="l"/>
                <a:tab pos="2171700" algn="l"/>
                <a:tab pos="2895600" algn="l"/>
                <a:tab pos="3619500" algn="l"/>
                <a:tab pos="4343400" algn="l"/>
                <a:tab pos="5067300" algn="l"/>
                <a:tab pos="5791200" algn="l"/>
                <a:tab pos="6515100" algn="l"/>
                <a:tab pos="7239000" algn="l"/>
                <a:tab pos="7962900" algn="l"/>
              </a:tabLst>
            </a:pPr>
            <a:r>
              <a:rPr lang="en-US" sz="4400" b="1" i="1">
                <a:solidFill>
                  <a:srgbClr val="000000"/>
                </a:solidFill>
                <a:latin typeface="Calibri" pitchFamily="32" charset="0"/>
                <a:ea typeface="Calibri" pitchFamily="32" charset="0"/>
                <a:cs typeface="Calibri" pitchFamily="32" charset="0"/>
              </a:rPr>
              <a:t>Textes en vigueur :</a:t>
            </a:r>
          </a:p>
          <a:p>
            <a:pPr algn="ctr">
              <a:lnSpc>
                <a:spcPct val="102000"/>
              </a:lnSpc>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US" sz="2800" b="1" i="1">
              <a:solidFill>
                <a:srgbClr val="000000"/>
              </a:solidFill>
              <a:latin typeface="Calibri" pitchFamily="32" charset="0"/>
              <a:ea typeface="Calibri" pitchFamily="32" charset="0"/>
              <a:cs typeface="Calibri" pitchFamily="32" charset="0"/>
            </a:endParaRPr>
          </a:p>
          <a:p>
            <a:pPr algn="ctr">
              <a:lnSpc>
                <a:spcPct val="102000"/>
              </a:lnSpc>
              <a:tabLst>
                <a:tab pos="723900" algn="l"/>
                <a:tab pos="1447800" algn="l"/>
                <a:tab pos="2171700" algn="l"/>
                <a:tab pos="2895600" algn="l"/>
                <a:tab pos="3619500" algn="l"/>
                <a:tab pos="4343400" algn="l"/>
                <a:tab pos="5067300" algn="l"/>
                <a:tab pos="5791200" algn="l"/>
                <a:tab pos="6515100" algn="l"/>
                <a:tab pos="7239000" algn="l"/>
                <a:tab pos="7962900" algn="l"/>
              </a:tabLst>
            </a:pPr>
            <a:r>
              <a:rPr lang="en-US" sz="2800" b="1" i="1" u="sng">
                <a:solidFill>
                  <a:srgbClr val="000000"/>
                </a:solidFill>
                <a:latin typeface="Calibri" pitchFamily="32" charset="0"/>
                <a:ea typeface="Calibri" pitchFamily="32" charset="0"/>
                <a:cs typeface="Calibri" pitchFamily="32" charset="0"/>
              </a:rPr>
              <a:t>Décret n° 2014-903 du 18 août 2014</a:t>
            </a:r>
          </a:p>
          <a:p>
            <a:pPr algn="ctr">
              <a:lnSpc>
                <a:spcPct val="102000"/>
              </a:lnSpc>
              <a:tabLst>
                <a:tab pos="723900" algn="l"/>
                <a:tab pos="1447800" algn="l"/>
                <a:tab pos="2171700" algn="l"/>
                <a:tab pos="2895600" algn="l"/>
                <a:tab pos="3619500" algn="l"/>
                <a:tab pos="4343400" algn="l"/>
                <a:tab pos="5067300" algn="l"/>
                <a:tab pos="5791200" algn="l"/>
                <a:tab pos="6515100" algn="l"/>
                <a:tab pos="7239000" algn="l"/>
                <a:tab pos="7962900" algn="l"/>
              </a:tabLst>
            </a:pPr>
            <a:r>
              <a:rPr lang="en-US" sz="2800" b="1" i="1">
                <a:solidFill>
                  <a:srgbClr val="000000"/>
                </a:solidFill>
                <a:latin typeface="Calibri" pitchFamily="32" charset="0"/>
                <a:ea typeface="Calibri" pitchFamily="32" charset="0"/>
                <a:cs typeface="Calibri" pitchFamily="32" charset="0"/>
              </a:rPr>
              <a:t>Relatif à la valorisation des résidus de la vinification</a:t>
            </a:r>
          </a:p>
          <a:p>
            <a:pPr algn="ctr">
              <a:lnSpc>
                <a:spcPct val="102000"/>
              </a:lnSpc>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US" sz="2800" b="1" i="1">
              <a:solidFill>
                <a:srgbClr val="000000"/>
              </a:solidFill>
              <a:latin typeface="Calibri" pitchFamily="32" charset="0"/>
              <a:ea typeface="Calibri" pitchFamily="32" charset="0"/>
              <a:cs typeface="Calibri" pitchFamily="32" charset="0"/>
            </a:endParaRPr>
          </a:p>
          <a:p>
            <a:pPr algn="ctr">
              <a:lnSpc>
                <a:spcPct val="102000"/>
              </a:lnSpc>
              <a:tabLst>
                <a:tab pos="723900" algn="l"/>
                <a:tab pos="1447800" algn="l"/>
                <a:tab pos="2171700" algn="l"/>
                <a:tab pos="2895600" algn="l"/>
                <a:tab pos="3619500" algn="l"/>
                <a:tab pos="4343400" algn="l"/>
                <a:tab pos="5067300" algn="l"/>
                <a:tab pos="5791200" algn="l"/>
                <a:tab pos="6515100" algn="l"/>
                <a:tab pos="7239000" algn="l"/>
                <a:tab pos="7962900" algn="l"/>
              </a:tabLst>
            </a:pPr>
            <a:r>
              <a:rPr lang="en-US" sz="2800" b="1" i="1" u="sng">
                <a:solidFill>
                  <a:srgbClr val="000000"/>
                </a:solidFill>
                <a:latin typeface="Calibri" pitchFamily="32" charset="0"/>
                <a:ea typeface="Calibri" pitchFamily="32" charset="0"/>
                <a:cs typeface="Calibri" pitchFamily="32" charset="0"/>
              </a:rPr>
              <a:t>Arrêté du 18 août 2014</a:t>
            </a:r>
          </a:p>
          <a:p>
            <a:pPr algn="ctr">
              <a:lnSpc>
                <a:spcPct val="102000"/>
              </a:lnSpc>
              <a:tabLst>
                <a:tab pos="723900" algn="l"/>
                <a:tab pos="1447800" algn="l"/>
                <a:tab pos="2171700" algn="l"/>
                <a:tab pos="2895600" algn="l"/>
                <a:tab pos="3619500" algn="l"/>
                <a:tab pos="4343400" algn="l"/>
                <a:tab pos="5067300" algn="l"/>
                <a:tab pos="5791200" algn="l"/>
                <a:tab pos="6515100" algn="l"/>
                <a:tab pos="7239000" algn="l"/>
                <a:tab pos="7962900" algn="l"/>
              </a:tabLst>
            </a:pPr>
            <a:r>
              <a:rPr lang="en-US" sz="2800" b="1" i="1">
                <a:solidFill>
                  <a:srgbClr val="000000"/>
                </a:solidFill>
                <a:latin typeface="Calibri" pitchFamily="32" charset="0"/>
                <a:ea typeface="Calibri" pitchFamily="32" charset="0"/>
                <a:cs typeface="Calibri" pitchFamily="32" charset="0"/>
              </a:rPr>
              <a:t>Relatif aux modalités de déclaration et de contrôle de la valorisation des résidus de la vinification</a:t>
            </a:r>
          </a:p>
        </p:txBody>
      </p:sp>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1" name="Text Box 1"/>
          <p:cNvSpPr txBox="1">
            <a:spLocks noChangeArrowheads="1"/>
          </p:cNvSpPr>
          <p:nvPr/>
        </p:nvSpPr>
        <p:spPr bwMode="auto">
          <a:xfrm>
            <a:off x="1079500" y="576263"/>
            <a:ext cx="8099425" cy="5489575"/>
          </a:xfrm>
          <a:prstGeom prst="rect">
            <a:avLst/>
          </a:prstGeom>
          <a:noFill/>
          <a:ln w="9525">
            <a:noFill/>
            <a:round/>
            <a:headEnd/>
            <a:tailEnd/>
          </a:ln>
          <a:effectLst/>
        </p:spPr>
        <p:txBody>
          <a:bodyPr lIns="90000" tIns="45000" rIns="90000" bIns="45000"/>
          <a:lstStyle/>
          <a:p>
            <a:pPr>
              <a:lnSpc>
                <a:spcPct val="102000"/>
              </a:lnSpc>
              <a:tabLst>
                <a:tab pos="723900" algn="l"/>
                <a:tab pos="1447800" algn="l"/>
                <a:tab pos="2171700" algn="l"/>
                <a:tab pos="2895600" algn="l"/>
                <a:tab pos="3619500" algn="l"/>
                <a:tab pos="4343400" algn="l"/>
                <a:tab pos="5067300" algn="l"/>
                <a:tab pos="5791200" algn="l"/>
                <a:tab pos="6515100" algn="l"/>
                <a:tab pos="7239000" algn="l"/>
                <a:tab pos="7962900" algn="l"/>
              </a:tabLst>
            </a:pPr>
            <a:r>
              <a:rPr lang="en-US" sz="4000" b="1" i="1">
                <a:solidFill>
                  <a:srgbClr val="000000"/>
                </a:solidFill>
                <a:latin typeface="Calibri" pitchFamily="32" charset="0"/>
                <a:ea typeface="Calibri" pitchFamily="32" charset="0"/>
                <a:cs typeface="Calibri" pitchFamily="32" charset="0"/>
              </a:rPr>
              <a:t>Destinations autorisées des résidus :</a:t>
            </a:r>
          </a:p>
          <a:p>
            <a:pPr>
              <a:lnSpc>
                <a:spcPct val="102000"/>
              </a:lnSpc>
              <a:tabLst>
                <a:tab pos="723900" algn="l"/>
                <a:tab pos="1447800" algn="l"/>
                <a:tab pos="2171700" algn="l"/>
                <a:tab pos="2895600" algn="l"/>
                <a:tab pos="3619500" algn="l"/>
                <a:tab pos="4343400" algn="l"/>
                <a:tab pos="5067300" algn="l"/>
                <a:tab pos="5791200" algn="l"/>
                <a:tab pos="6515100" algn="l"/>
                <a:tab pos="7239000" algn="l"/>
                <a:tab pos="7962900" algn="l"/>
              </a:tabLst>
            </a:pPr>
            <a:r>
              <a:rPr lang="en-US" sz="2800" b="1" i="1" u="sng">
                <a:solidFill>
                  <a:srgbClr val="000000"/>
                </a:solidFill>
                <a:latin typeface="Calibri" pitchFamily="32" charset="0"/>
                <a:ea typeface="Calibri" pitchFamily="32" charset="0"/>
                <a:cs typeface="Calibri" pitchFamily="32" charset="0"/>
              </a:rPr>
              <a:t>Livraisons</a:t>
            </a:r>
            <a:r>
              <a:rPr lang="en-US" sz="2800" b="1" i="1">
                <a:solidFill>
                  <a:srgbClr val="000000"/>
                </a:solidFill>
                <a:latin typeface="Calibri" pitchFamily="32" charset="0"/>
                <a:ea typeface="Calibri" pitchFamily="32" charset="0"/>
                <a:cs typeface="Calibri" pitchFamily="32" charset="0"/>
              </a:rPr>
              <a:t> à :</a:t>
            </a:r>
          </a:p>
          <a:p>
            <a:pPr>
              <a:lnSpc>
                <a:spcPct val="102000"/>
              </a:lnSpc>
              <a:tabLst>
                <a:tab pos="723900" algn="l"/>
                <a:tab pos="1447800" algn="l"/>
                <a:tab pos="2171700" algn="l"/>
                <a:tab pos="2895600" algn="l"/>
                <a:tab pos="3619500" algn="l"/>
                <a:tab pos="4343400" algn="l"/>
                <a:tab pos="5067300" algn="l"/>
                <a:tab pos="5791200" algn="l"/>
                <a:tab pos="6515100" algn="l"/>
                <a:tab pos="7239000" algn="l"/>
                <a:tab pos="7962900" algn="l"/>
              </a:tabLst>
            </a:pPr>
            <a:r>
              <a:rPr lang="en-US" sz="2800" b="1" i="1">
                <a:solidFill>
                  <a:srgbClr val="000000"/>
                </a:solidFill>
                <a:latin typeface="Calibri" pitchFamily="32" charset="0"/>
                <a:ea typeface="Calibri" pitchFamily="32" charset="0"/>
                <a:cs typeface="Calibri" pitchFamily="32" charset="0"/>
              </a:rPr>
              <a:t>- un distillateur</a:t>
            </a:r>
          </a:p>
          <a:p>
            <a:pPr>
              <a:lnSpc>
                <a:spcPct val="102000"/>
              </a:lnSpc>
              <a:tabLst>
                <a:tab pos="723900" algn="l"/>
                <a:tab pos="1447800" algn="l"/>
                <a:tab pos="2171700" algn="l"/>
                <a:tab pos="2895600" algn="l"/>
                <a:tab pos="3619500" algn="l"/>
                <a:tab pos="4343400" algn="l"/>
                <a:tab pos="5067300" algn="l"/>
                <a:tab pos="5791200" algn="l"/>
                <a:tab pos="6515100" algn="l"/>
                <a:tab pos="7239000" algn="l"/>
                <a:tab pos="7962900" algn="l"/>
              </a:tabLst>
            </a:pPr>
            <a:r>
              <a:rPr lang="en-US" sz="2800" b="1" i="1">
                <a:solidFill>
                  <a:srgbClr val="000000"/>
                </a:solidFill>
                <a:latin typeface="Calibri" pitchFamily="32" charset="0"/>
                <a:ea typeface="Calibri" pitchFamily="32" charset="0"/>
                <a:cs typeface="Calibri" pitchFamily="32" charset="0"/>
              </a:rPr>
              <a:t>- un centre de méthanisation</a:t>
            </a:r>
          </a:p>
          <a:p>
            <a:pPr>
              <a:lnSpc>
                <a:spcPct val="102000"/>
              </a:lnSpc>
              <a:tabLst>
                <a:tab pos="723900" algn="l"/>
                <a:tab pos="1447800" algn="l"/>
                <a:tab pos="2171700" algn="l"/>
                <a:tab pos="2895600" algn="l"/>
                <a:tab pos="3619500" algn="l"/>
                <a:tab pos="4343400" algn="l"/>
                <a:tab pos="5067300" algn="l"/>
                <a:tab pos="5791200" algn="l"/>
                <a:tab pos="6515100" algn="l"/>
                <a:tab pos="7239000" algn="l"/>
                <a:tab pos="7962900" algn="l"/>
              </a:tabLst>
            </a:pPr>
            <a:r>
              <a:rPr lang="en-US" sz="2800" b="1" i="1">
                <a:solidFill>
                  <a:srgbClr val="000000"/>
                </a:solidFill>
                <a:latin typeface="Calibri" pitchFamily="32" charset="0"/>
                <a:ea typeface="Calibri" pitchFamily="32" charset="0"/>
                <a:cs typeface="Calibri" pitchFamily="32" charset="0"/>
              </a:rPr>
              <a:t>- un centre de compostage</a:t>
            </a:r>
          </a:p>
          <a:p>
            <a:pPr>
              <a:lnSpc>
                <a:spcPct val="102000"/>
              </a:lnSpc>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US" sz="2800" b="1" i="1" u="sng">
              <a:solidFill>
                <a:srgbClr val="000000"/>
              </a:solidFill>
              <a:latin typeface="Calibri" pitchFamily="32" charset="0"/>
              <a:ea typeface="Calibri" pitchFamily="32" charset="0"/>
              <a:cs typeface="Calibri" pitchFamily="32" charset="0"/>
            </a:endParaRPr>
          </a:p>
          <a:p>
            <a:pPr>
              <a:lnSpc>
                <a:spcPct val="102000"/>
              </a:lnSpc>
              <a:tabLst>
                <a:tab pos="723900" algn="l"/>
                <a:tab pos="1447800" algn="l"/>
                <a:tab pos="2171700" algn="l"/>
                <a:tab pos="2895600" algn="l"/>
                <a:tab pos="3619500" algn="l"/>
                <a:tab pos="4343400" algn="l"/>
                <a:tab pos="5067300" algn="l"/>
                <a:tab pos="5791200" algn="l"/>
                <a:tab pos="6515100" algn="l"/>
                <a:tab pos="7239000" algn="l"/>
                <a:tab pos="7962900" algn="l"/>
              </a:tabLst>
            </a:pPr>
            <a:r>
              <a:rPr lang="en-US" sz="2800" b="1" i="1" u="sng">
                <a:solidFill>
                  <a:srgbClr val="000000"/>
                </a:solidFill>
                <a:latin typeface="Calibri" pitchFamily="32" charset="0"/>
                <a:ea typeface="Calibri" pitchFamily="32" charset="0"/>
                <a:cs typeface="Calibri" pitchFamily="32" charset="0"/>
              </a:rPr>
              <a:t>Utilisation sur l'exploitation</a:t>
            </a:r>
            <a:r>
              <a:rPr lang="en-US" sz="2800" b="1" i="1">
                <a:solidFill>
                  <a:srgbClr val="000000"/>
                </a:solidFill>
                <a:latin typeface="Calibri" pitchFamily="32" charset="0"/>
                <a:ea typeface="Calibri" pitchFamily="32" charset="0"/>
                <a:cs typeface="Calibri" pitchFamily="32" charset="0"/>
              </a:rPr>
              <a:t> pour :</a:t>
            </a:r>
          </a:p>
          <a:p>
            <a:pPr>
              <a:lnSpc>
                <a:spcPct val="102000"/>
              </a:lnSpc>
              <a:tabLst>
                <a:tab pos="723900" algn="l"/>
                <a:tab pos="1447800" algn="l"/>
                <a:tab pos="2171700" algn="l"/>
                <a:tab pos="2895600" algn="l"/>
                <a:tab pos="3619500" algn="l"/>
                <a:tab pos="4343400" algn="l"/>
                <a:tab pos="5067300" algn="l"/>
                <a:tab pos="5791200" algn="l"/>
                <a:tab pos="6515100" algn="l"/>
                <a:tab pos="7239000" algn="l"/>
                <a:tab pos="7962900" algn="l"/>
              </a:tabLst>
            </a:pPr>
            <a:r>
              <a:rPr lang="en-US" sz="2800" b="1" i="1">
                <a:solidFill>
                  <a:srgbClr val="000000"/>
                </a:solidFill>
                <a:latin typeface="Calibri" pitchFamily="32" charset="0"/>
                <a:ea typeface="Calibri" pitchFamily="32" charset="0"/>
                <a:cs typeface="Calibri" pitchFamily="32" charset="0"/>
              </a:rPr>
              <a:t>- méthanisation</a:t>
            </a:r>
          </a:p>
          <a:p>
            <a:pPr>
              <a:lnSpc>
                <a:spcPct val="102000"/>
              </a:lnSpc>
              <a:tabLst>
                <a:tab pos="723900" algn="l"/>
                <a:tab pos="1447800" algn="l"/>
                <a:tab pos="2171700" algn="l"/>
                <a:tab pos="2895600" algn="l"/>
                <a:tab pos="3619500" algn="l"/>
                <a:tab pos="4343400" algn="l"/>
                <a:tab pos="5067300" algn="l"/>
                <a:tab pos="5791200" algn="l"/>
                <a:tab pos="6515100" algn="l"/>
                <a:tab pos="7239000" algn="l"/>
                <a:tab pos="7962900" algn="l"/>
              </a:tabLst>
            </a:pPr>
            <a:r>
              <a:rPr lang="en-US" sz="2800" b="1" i="1">
                <a:solidFill>
                  <a:srgbClr val="000000"/>
                </a:solidFill>
                <a:latin typeface="Calibri" pitchFamily="32" charset="0"/>
                <a:ea typeface="Calibri" pitchFamily="32" charset="0"/>
                <a:cs typeface="Calibri" pitchFamily="32" charset="0"/>
              </a:rPr>
              <a:t>- compostage</a:t>
            </a:r>
          </a:p>
          <a:p>
            <a:pPr>
              <a:lnSpc>
                <a:spcPct val="102000"/>
              </a:lnSpc>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US" sz="2800" b="1" i="1">
              <a:solidFill>
                <a:srgbClr val="000000"/>
              </a:solidFill>
              <a:latin typeface="Calibri" pitchFamily="32" charset="0"/>
              <a:ea typeface="Calibri" pitchFamily="32" charset="0"/>
              <a:cs typeface="Calibri" pitchFamily="32" charset="0"/>
            </a:endParaRPr>
          </a:p>
          <a:p>
            <a:pPr>
              <a:lnSpc>
                <a:spcPct val="102000"/>
              </a:lnSpc>
              <a:tabLst>
                <a:tab pos="723900" algn="l"/>
                <a:tab pos="1447800" algn="l"/>
                <a:tab pos="2171700" algn="l"/>
                <a:tab pos="2895600" algn="l"/>
                <a:tab pos="3619500" algn="l"/>
                <a:tab pos="4343400" algn="l"/>
                <a:tab pos="5067300" algn="l"/>
                <a:tab pos="5791200" algn="l"/>
                <a:tab pos="6515100" algn="l"/>
                <a:tab pos="7239000" algn="l"/>
                <a:tab pos="7962900" algn="l"/>
              </a:tabLst>
            </a:pPr>
            <a:r>
              <a:rPr lang="en-US" sz="2800" b="1" i="1" u="sng">
                <a:solidFill>
                  <a:srgbClr val="000000"/>
                </a:solidFill>
                <a:latin typeface="Calibri" pitchFamily="32" charset="0"/>
                <a:ea typeface="Calibri" pitchFamily="32" charset="0"/>
                <a:cs typeface="Calibri" pitchFamily="32" charset="0"/>
              </a:rPr>
              <a:t>Utilisation sur l'exploitation ou celle d'un tiers</a:t>
            </a:r>
            <a:r>
              <a:rPr lang="en-US" sz="2800" b="1" i="1">
                <a:solidFill>
                  <a:srgbClr val="000000"/>
                </a:solidFill>
                <a:latin typeface="Calibri" pitchFamily="32" charset="0"/>
                <a:ea typeface="Calibri" pitchFamily="32" charset="0"/>
                <a:cs typeface="Calibri" pitchFamily="32" charset="0"/>
              </a:rPr>
              <a:t> pour :</a:t>
            </a:r>
          </a:p>
          <a:p>
            <a:pPr>
              <a:lnSpc>
                <a:spcPct val="102000"/>
              </a:lnSpc>
              <a:tabLst>
                <a:tab pos="723900" algn="l"/>
                <a:tab pos="1447800" algn="l"/>
                <a:tab pos="2171700" algn="l"/>
                <a:tab pos="2895600" algn="l"/>
                <a:tab pos="3619500" algn="l"/>
                <a:tab pos="4343400" algn="l"/>
                <a:tab pos="5067300" algn="l"/>
                <a:tab pos="5791200" algn="l"/>
                <a:tab pos="6515100" algn="l"/>
                <a:tab pos="7239000" algn="l"/>
                <a:tab pos="7962900" algn="l"/>
              </a:tabLst>
            </a:pPr>
            <a:r>
              <a:rPr lang="en-US" sz="2800" b="1" i="1">
                <a:solidFill>
                  <a:srgbClr val="000000"/>
                </a:solidFill>
                <a:latin typeface="Calibri" pitchFamily="32" charset="0"/>
                <a:ea typeface="Calibri" pitchFamily="32" charset="0"/>
                <a:cs typeface="Calibri" pitchFamily="32" charset="0"/>
              </a:rPr>
              <a:t>- épandage</a:t>
            </a:r>
          </a:p>
        </p:txBody>
      </p:sp>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5" name="Text Box 1"/>
          <p:cNvSpPr txBox="1">
            <a:spLocks noChangeArrowheads="1"/>
          </p:cNvSpPr>
          <p:nvPr/>
        </p:nvSpPr>
        <p:spPr bwMode="auto">
          <a:xfrm>
            <a:off x="1079500" y="576263"/>
            <a:ext cx="8099425" cy="1143000"/>
          </a:xfrm>
          <a:prstGeom prst="rect">
            <a:avLst/>
          </a:prstGeom>
          <a:noFill/>
          <a:ln w="9525">
            <a:noFill/>
            <a:round/>
            <a:headEnd/>
            <a:tailEnd/>
          </a:ln>
          <a:effectLst/>
        </p:spPr>
        <p:txBody>
          <a:bodyPr lIns="90000" tIns="45000" rIns="90000" bIns="45000"/>
          <a:lstStyle/>
          <a:p>
            <a:pPr>
              <a:lnSpc>
                <a:spcPct val="102000"/>
              </a:lnSpc>
              <a:tabLst>
                <a:tab pos="723900" algn="l"/>
                <a:tab pos="1447800" algn="l"/>
                <a:tab pos="2171700" algn="l"/>
                <a:tab pos="2895600" algn="l"/>
                <a:tab pos="3619500" algn="l"/>
                <a:tab pos="4343400" algn="l"/>
                <a:tab pos="5067300" algn="l"/>
                <a:tab pos="5791200" algn="l"/>
                <a:tab pos="6515100" algn="l"/>
                <a:tab pos="7239000" algn="l"/>
                <a:tab pos="7962900" algn="l"/>
              </a:tabLst>
            </a:pPr>
            <a:r>
              <a:rPr lang="en-US" sz="4000" b="1" i="1">
                <a:solidFill>
                  <a:srgbClr val="000000"/>
                </a:solidFill>
                <a:latin typeface="Calibri" pitchFamily="32" charset="0"/>
                <a:ea typeface="Calibri" pitchFamily="32" charset="0"/>
                <a:cs typeface="Calibri" pitchFamily="32" charset="0"/>
              </a:rPr>
              <a:t>Destinations autorisées des résidus :</a:t>
            </a:r>
          </a:p>
          <a:p>
            <a:pPr>
              <a:lnSpc>
                <a:spcPct val="102000"/>
              </a:lnSpc>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US" sz="2800" b="1" i="1">
              <a:solidFill>
                <a:srgbClr val="000000"/>
              </a:solidFill>
              <a:latin typeface="Calibri" pitchFamily="32" charset="0"/>
              <a:ea typeface="Calibri" pitchFamily="32" charset="0"/>
              <a:cs typeface="Calibri" pitchFamily="32" charset="0"/>
            </a:endParaRPr>
          </a:p>
        </p:txBody>
      </p:sp>
      <p:grpSp>
        <p:nvGrpSpPr>
          <p:cNvPr id="2" name="Group 2"/>
          <p:cNvGrpSpPr>
            <a:grpSpLocks noRot="1"/>
          </p:cNvGrpSpPr>
          <p:nvPr/>
        </p:nvGrpSpPr>
        <p:grpSpPr bwMode="auto">
          <a:xfrm>
            <a:off x="1631950" y="2114550"/>
            <a:ext cx="7688263" cy="2811463"/>
            <a:chOff x="1028" y="1332"/>
            <a:chExt cx="4842" cy="1770"/>
          </a:xfrm>
        </p:grpSpPr>
        <p:sp>
          <p:nvSpPr>
            <p:cNvPr id="3" name="Rectangle 3"/>
            <p:cNvSpPr>
              <a:spLocks noChangeArrowheads="1"/>
            </p:cNvSpPr>
            <p:nvPr/>
          </p:nvSpPr>
          <p:spPr bwMode="auto">
            <a:xfrm>
              <a:off x="1028" y="1332"/>
              <a:ext cx="2035" cy="221"/>
            </a:xfrm>
            <a:prstGeom prst="rect">
              <a:avLst/>
            </a:prstGeom>
            <a:solidFill>
              <a:srgbClr val="B3B3B3"/>
            </a:solidFill>
            <a:ln w="9525">
              <a:noFill/>
              <a:miter lim="800000"/>
              <a:headEnd/>
              <a:tailEnd/>
            </a:ln>
          </p:spPr>
          <p:txBody>
            <a:bodyPr lIns="90000" tIns="62676" rIns="90000" bIns="46800"/>
            <a:lstStyle/>
            <a:p>
              <a:pPr algn="ctr">
                <a:tabLst>
                  <a:tab pos="723900" algn="l"/>
                  <a:tab pos="1447800" algn="l"/>
                  <a:tab pos="2171700" algn="l"/>
                  <a:tab pos="2895600" algn="l"/>
                  <a:tab pos="3619500" algn="l"/>
                  <a:tab pos="4343400" algn="l"/>
                  <a:tab pos="5067300" algn="l"/>
                  <a:tab pos="5791200" algn="l"/>
                  <a:tab pos="6515100" algn="l"/>
                  <a:tab pos="7239000" algn="l"/>
                </a:tabLst>
              </a:pPr>
              <a:r>
                <a:rPr lang="fr-FR" b="1">
                  <a:solidFill>
                    <a:srgbClr val="000000"/>
                  </a:solidFill>
                  <a:ea typeface="Lucida Sans Unicode" charset="0"/>
                  <a:cs typeface="Lucida Sans Unicode" charset="0"/>
                </a:rPr>
                <a:t>Lieu d'élimination</a:t>
              </a:r>
            </a:p>
          </p:txBody>
        </p:sp>
        <p:sp>
          <p:nvSpPr>
            <p:cNvPr id="4" name="Rectangle 4"/>
            <p:cNvSpPr>
              <a:spLocks noChangeArrowheads="1"/>
            </p:cNvSpPr>
            <p:nvPr/>
          </p:nvSpPr>
          <p:spPr bwMode="auto">
            <a:xfrm>
              <a:off x="3063" y="1332"/>
              <a:ext cx="1304" cy="221"/>
            </a:xfrm>
            <a:prstGeom prst="rect">
              <a:avLst/>
            </a:prstGeom>
            <a:solidFill>
              <a:srgbClr val="B3B3B3"/>
            </a:solidFill>
            <a:ln w="9525">
              <a:noFill/>
              <a:miter lim="800000"/>
              <a:headEnd/>
              <a:tailEnd/>
            </a:ln>
          </p:spPr>
          <p:txBody>
            <a:bodyPr lIns="90000" tIns="62676" rIns="90000" bIns="46800"/>
            <a:lstStyle/>
            <a:p>
              <a:pPr algn="ctr">
                <a:tabLst>
                  <a:tab pos="723900" algn="l"/>
                  <a:tab pos="1447800" algn="l"/>
                  <a:tab pos="2171700" algn="l"/>
                  <a:tab pos="2895600" algn="l"/>
                  <a:tab pos="3619500" algn="l"/>
                  <a:tab pos="4343400" algn="l"/>
                  <a:tab pos="5067300" algn="l"/>
                  <a:tab pos="5791200" algn="l"/>
                  <a:tab pos="6515100" algn="l"/>
                  <a:tab pos="7239000" algn="l"/>
                </a:tabLst>
              </a:pPr>
              <a:r>
                <a:rPr lang="fr-FR" b="1">
                  <a:solidFill>
                    <a:srgbClr val="000000"/>
                  </a:solidFill>
                  <a:ea typeface="Lucida Sans Unicode" charset="0"/>
                  <a:cs typeface="Lucida Sans Unicode" charset="0"/>
                </a:rPr>
                <a:t>Voie d'élimination</a:t>
              </a:r>
            </a:p>
          </p:txBody>
        </p:sp>
        <p:sp>
          <p:nvSpPr>
            <p:cNvPr id="5" name="Rectangle 5"/>
            <p:cNvSpPr>
              <a:spLocks noChangeArrowheads="1"/>
            </p:cNvSpPr>
            <p:nvPr/>
          </p:nvSpPr>
          <p:spPr bwMode="auto">
            <a:xfrm>
              <a:off x="4367" y="1332"/>
              <a:ext cx="795" cy="221"/>
            </a:xfrm>
            <a:prstGeom prst="rect">
              <a:avLst/>
            </a:prstGeom>
            <a:solidFill>
              <a:srgbClr val="B3B3B3"/>
            </a:solidFill>
            <a:ln w="9525">
              <a:noFill/>
              <a:miter lim="800000"/>
              <a:headEnd/>
              <a:tailEnd/>
            </a:ln>
          </p:spPr>
          <p:txBody>
            <a:bodyPr lIns="90000" tIns="62676" rIns="90000" bIns="46800"/>
            <a:lstStyle/>
            <a:p>
              <a:pPr algn="ctr">
                <a:tabLst>
                  <a:tab pos="723900" algn="l"/>
                  <a:tab pos="1447800" algn="l"/>
                  <a:tab pos="2171700" algn="l"/>
                  <a:tab pos="2895600" algn="l"/>
                  <a:tab pos="3619500" algn="l"/>
                  <a:tab pos="4343400" algn="l"/>
                  <a:tab pos="5067300" algn="l"/>
                  <a:tab pos="5791200" algn="l"/>
                  <a:tab pos="6515100" algn="l"/>
                  <a:tab pos="7239000" algn="l"/>
                </a:tabLst>
              </a:pPr>
              <a:r>
                <a:rPr lang="fr-FR" b="1">
                  <a:solidFill>
                    <a:srgbClr val="000000"/>
                  </a:solidFill>
                  <a:ea typeface="Lucida Sans Unicode" charset="0"/>
                  <a:cs typeface="Lucida Sans Unicode" charset="0"/>
                </a:rPr>
                <a:t>Marcs de</a:t>
              </a:r>
              <a:br>
                <a:rPr lang="fr-FR" b="1">
                  <a:solidFill>
                    <a:srgbClr val="000000"/>
                  </a:solidFill>
                  <a:ea typeface="Lucida Sans Unicode" charset="0"/>
                  <a:cs typeface="Lucida Sans Unicode" charset="0"/>
                </a:rPr>
              </a:br>
              <a:r>
                <a:rPr lang="fr-FR" b="1">
                  <a:solidFill>
                    <a:srgbClr val="000000"/>
                  </a:solidFill>
                  <a:ea typeface="Lucida Sans Unicode" charset="0"/>
                  <a:cs typeface="Lucida Sans Unicode" charset="0"/>
                </a:rPr>
                <a:t>Raisins</a:t>
              </a:r>
            </a:p>
          </p:txBody>
        </p:sp>
        <p:sp>
          <p:nvSpPr>
            <p:cNvPr id="6" name="Rectangle 6"/>
            <p:cNvSpPr>
              <a:spLocks noChangeArrowheads="1"/>
            </p:cNvSpPr>
            <p:nvPr/>
          </p:nvSpPr>
          <p:spPr bwMode="auto">
            <a:xfrm>
              <a:off x="5162" y="1332"/>
              <a:ext cx="710" cy="221"/>
            </a:xfrm>
            <a:prstGeom prst="rect">
              <a:avLst/>
            </a:prstGeom>
            <a:solidFill>
              <a:srgbClr val="B3B3B3"/>
            </a:solidFill>
            <a:ln w="9525">
              <a:noFill/>
              <a:miter lim="800000"/>
              <a:headEnd/>
              <a:tailEnd/>
            </a:ln>
          </p:spPr>
          <p:txBody>
            <a:bodyPr lIns="90000" tIns="62676" rIns="90000" bIns="46800"/>
            <a:lstStyle/>
            <a:p>
              <a:pPr algn="ctr">
                <a:tabLst>
                  <a:tab pos="723900" algn="l"/>
                  <a:tab pos="1447800" algn="l"/>
                  <a:tab pos="2171700" algn="l"/>
                  <a:tab pos="2895600" algn="l"/>
                  <a:tab pos="3619500" algn="l"/>
                  <a:tab pos="4343400" algn="l"/>
                  <a:tab pos="5067300" algn="l"/>
                  <a:tab pos="5791200" algn="l"/>
                  <a:tab pos="6515100" algn="l"/>
                  <a:tab pos="7239000" algn="l"/>
                </a:tabLst>
              </a:pPr>
              <a:r>
                <a:rPr lang="fr-FR" b="1">
                  <a:solidFill>
                    <a:srgbClr val="000000"/>
                  </a:solidFill>
                  <a:ea typeface="Lucida Sans Unicode" charset="0"/>
                  <a:cs typeface="Lucida Sans Unicode" charset="0"/>
                </a:rPr>
                <a:t>Lies de</a:t>
              </a:r>
              <a:br>
                <a:rPr lang="fr-FR" b="1">
                  <a:solidFill>
                    <a:srgbClr val="000000"/>
                  </a:solidFill>
                  <a:ea typeface="Lucida Sans Unicode" charset="0"/>
                  <a:cs typeface="Lucida Sans Unicode" charset="0"/>
                </a:rPr>
              </a:br>
              <a:r>
                <a:rPr lang="fr-FR" b="1">
                  <a:solidFill>
                    <a:srgbClr val="000000"/>
                  </a:solidFill>
                  <a:ea typeface="Lucida Sans Unicode" charset="0"/>
                  <a:cs typeface="Lucida Sans Unicode" charset="0"/>
                </a:rPr>
                <a:t>Vins</a:t>
              </a:r>
            </a:p>
          </p:txBody>
        </p:sp>
        <p:sp>
          <p:nvSpPr>
            <p:cNvPr id="7" name="Rectangle 7"/>
            <p:cNvSpPr>
              <a:spLocks noChangeArrowheads="1"/>
            </p:cNvSpPr>
            <p:nvPr/>
          </p:nvSpPr>
          <p:spPr bwMode="auto">
            <a:xfrm>
              <a:off x="1028" y="1553"/>
              <a:ext cx="2035" cy="624"/>
            </a:xfrm>
            <a:prstGeom prst="rect">
              <a:avLst/>
            </a:prstGeom>
            <a:solidFill>
              <a:srgbClr val="CCCCCC"/>
            </a:solidFill>
            <a:ln w="9525">
              <a:noFill/>
              <a:miter lim="800000"/>
              <a:headEnd/>
              <a:tailEnd/>
            </a:ln>
          </p:spPr>
          <p:txBody>
            <a:bodyPr lIns="90000" tIns="62676" rIns="90000" bIns="46800"/>
            <a:lstStyle/>
            <a:p>
              <a:pPr>
                <a:tabLst>
                  <a:tab pos="723900" algn="l"/>
                  <a:tab pos="1447800" algn="l"/>
                  <a:tab pos="2171700" algn="l"/>
                  <a:tab pos="2895600" algn="l"/>
                  <a:tab pos="3619500" algn="l"/>
                  <a:tab pos="4343400" algn="l"/>
                  <a:tab pos="5067300" algn="l"/>
                  <a:tab pos="5791200" algn="l"/>
                  <a:tab pos="6515100" algn="l"/>
                  <a:tab pos="7239000" algn="l"/>
                </a:tabLst>
              </a:pPr>
              <a:r>
                <a:rPr lang="fr-FR">
                  <a:solidFill>
                    <a:srgbClr val="000000"/>
                  </a:solidFill>
                  <a:ea typeface="Lucida Sans Unicode" charset="0"/>
                  <a:cs typeface="Lucida Sans Unicode" charset="0"/>
                </a:rPr>
                <a:t>Livraison à un opérateur tiers</a:t>
              </a:r>
            </a:p>
          </p:txBody>
        </p:sp>
        <p:sp>
          <p:nvSpPr>
            <p:cNvPr id="8" name="Rectangle 8"/>
            <p:cNvSpPr>
              <a:spLocks noChangeArrowheads="1"/>
            </p:cNvSpPr>
            <p:nvPr/>
          </p:nvSpPr>
          <p:spPr bwMode="auto">
            <a:xfrm>
              <a:off x="3063" y="1553"/>
              <a:ext cx="1304" cy="220"/>
            </a:xfrm>
            <a:prstGeom prst="rect">
              <a:avLst/>
            </a:prstGeom>
            <a:solidFill>
              <a:srgbClr val="CCCCCC"/>
            </a:solidFill>
            <a:ln w="9525">
              <a:noFill/>
              <a:miter lim="800000"/>
              <a:headEnd/>
              <a:tailEnd/>
            </a:ln>
          </p:spPr>
          <p:txBody>
            <a:bodyPr lIns="90000" tIns="62676" rIns="90000" bIns="46800"/>
            <a:lstStyle/>
            <a:p>
              <a:pPr>
                <a:tabLst>
                  <a:tab pos="723900" algn="l"/>
                  <a:tab pos="1447800" algn="l"/>
                  <a:tab pos="2171700" algn="l"/>
                  <a:tab pos="2895600" algn="l"/>
                  <a:tab pos="3619500" algn="l"/>
                  <a:tab pos="4343400" algn="l"/>
                  <a:tab pos="5067300" algn="l"/>
                  <a:tab pos="5791200" algn="l"/>
                  <a:tab pos="6515100" algn="l"/>
                  <a:tab pos="7239000" algn="l"/>
                </a:tabLst>
              </a:pPr>
              <a:r>
                <a:rPr lang="fr-FR">
                  <a:solidFill>
                    <a:srgbClr val="000000"/>
                  </a:solidFill>
                  <a:ea typeface="Lucida Sans Unicode" charset="0"/>
                  <a:cs typeface="Lucida Sans Unicode" charset="0"/>
                </a:rPr>
                <a:t>Distillation</a:t>
              </a:r>
            </a:p>
          </p:txBody>
        </p:sp>
        <p:sp>
          <p:nvSpPr>
            <p:cNvPr id="9" name="Rectangle 9"/>
            <p:cNvSpPr>
              <a:spLocks noChangeArrowheads="1"/>
            </p:cNvSpPr>
            <p:nvPr/>
          </p:nvSpPr>
          <p:spPr bwMode="auto">
            <a:xfrm>
              <a:off x="4367" y="1553"/>
              <a:ext cx="795" cy="220"/>
            </a:xfrm>
            <a:prstGeom prst="rect">
              <a:avLst/>
            </a:prstGeom>
            <a:solidFill>
              <a:srgbClr val="CCCCCC"/>
            </a:solidFill>
            <a:ln w="9525">
              <a:noFill/>
              <a:miter lim="800000"/>
              <a:headEnd/>
              <a:tailEnd/>
            </a:ln>
          </p:spPr>
          <p:txBody>
            <a:bodyPr lIns="90000" tIns="62676" rIns="90000" bIns="46800"/>
            <a:lstStyle/>
            <a:p>
              <a:pPr algn="ctr">
                <a:tabLst>
                  <a:tab pos="723900" algn="l"/>
                  <a:tab pos="1447800" algn="l"/>
                  <a:tab pos="2171700" algn="l"/>
                  <a:tab pos="2895600" algn="l"/>
                  <a:tab pos="3619500" algn="l"/>
                  <a:tab pos="4343400" algn="l"/>
                  <a:tab pos="5067300" algn="l"/>
                  <a:tab pos="5791200" algn="l"/>
                  <a:tab pos="6515100" algn="l"/>
                  <a:tab pos="7239000" algn="l"/>
                </a:tabLst>
              </a:pPr>
              <a:r>
                <a:rPr lang="fr-FR">
                  <a:solidFill>
                    <a:srgbClr val="000000"/>
                  </a:solidFill>
                  <a:ea typeface="Lucida Sans Unicode" charset="0"/>
                  <a:cs typeface="Lucida Sans Unicode" charset="0"/>
                </a:rPr>
                <a:t>X</a:t>
              </a:r>
            </a:p>
          </p:txBody>
        </p:sp>
        <p:sp>
          <p:nvSpPr>
            <p:cNvPr id="10" name="Rectangle 10"/>
            <p:cNvSpPr>
              <a:spLocks noChangeArrowheads="1"/>
            </p:cNvSpPr>
            <p:nvPr/>
          </p:nvSpPr>
          <p:spPr bwMode="auto">
            <a:xfrm>
              <a:off x="5162" y="1553"/>
              <a:ext cx="710" cy="220"/>
            </a:xfrm>
            <a:prstGeom prst="rect">
              <a:avLst/>
            </a:prstGeom>
            <a:solidFill>
              <a:srgbClr val="CCCCCC"/>
            </a:solidFill>
            <a:ln w="9525">
              <a:noFill/>
              <a:miter lim="800000"/>
              <a:headEnd/>
              <a:tailEnd/>
            </a:ln>
          </p:spPr>
          <p:txBody>
            <a:bodyPr lIns="90000" tIns="62676" rIns="90000" bIns="46800"/>
            <a:lstStyle/>
            <a:p>
              <a:pPr algn="ctr">
                <a:tabLst>
                  <a:tab pos="723900" algn="l"/>
                  <a:tab pos="1447800" algn="l"/>
                  <a:tab pos="2171700" algn="l"/>
                  <a:tab pos="2895600" algn="l"/>
                  <a:tab pos="3619500" algn="l"/>
                  <a:tab pos="4343400" algn="l"/>
                  <a:tab pos="5067300" algn="l"/>
                  <a:tab pos="5791200" algn="l"/>
                  <a:tab pos="6515100" algn="l"/>
                  <a:tab pos="7239000" algn="l"/>
                </a:tabLst>
              </a:pPr>
              <a:r>
                <a:rPr lang="fr-FR">
                  <a:solidFill>
                    <a:srgbClr val="000000"/>
                  </a:solidFill>
                  <a:ea typeface="Lucida Sans Unicode" charset="0"/>
                  <a:cs typeface="Lucida Sans Unicode" charset="0"/>
                </a:rPr>
                <a:t>X</a:t>
              </a:r>
            </a:p>
          </p:txBody>
        </p:sp>
        <p:sp>
          <p:nvSpPr>
            <p:cNvPr id="11" name="Rectangle 11"/>
            <p:cNvSpPr>
              <a:spLocks noChangeArrowheads="1"/>
            </p:cNvSpPr>
            <p:nvPr/>
          </p:nvSpPr>
          <p:spPr bwMode="auto">
            <a:xfrm>
              <a:off x="3063" y="1773"/>
              <a:ext cx="1304" cy="194"/>
            </a:xfrm>
            <a:prstGeom prst="rect">
              <a:avLst/>
            </a:prstGeom>
            <a:solidFill>
              <a:srgbClr val="E6E6E6"/>
            </a:solidFill>
            <a:ln w="9525">
              <a:noFill/>
              <a:miter lim="800000"/>
              <a:headEnd/>
              <a:tailEnd/>
            </a:ln>
          </p:spPr>
          <p:txBody>
            <a:bodyPr lIns="90000" tIns="62676" rIns="90000" bIns="46800"/>
            <a:lstStyle/>
            <a:p>
              <a:pPr>
                <a:tabLst>
                  <a:tab pos="723900" algn="l"/>
                  <a:tab pos="1447800" algn="l"/>
                  <a:tab pos="2171700" algn="l"/>
                  <a:tab pos="2895600" algn="l"/>
                  <a:tab pos="3619500" algn="l"/>
                  <a:tab pos="4343400" algn="l"/>
                  <a:tab pos="5067300" algn="l"/>
                  <a:tab pos="5791200" algn="l"/>
                  <a:tab pos="6515100" algn="l"/>
                  <a:tab pos="7239000" algn="l"/>
                </a:tabLst>
              </a:pPr>
              <a:r>
                <a:rPr lang="fr-FR">
                  <a:solidFill>
                    <a:srgbClr val="000000"/>
                  </a:solidFill>
                  <a:ea typeface="Lucida Sans Unicode" charset="0"/>
                  <a:cs typeface="Lucida Sans Unicode" charset="0"/>
                </a:rPr>
                <a:t>Méthanisation</a:t>
              </a:r>
            </a:p>
          </p:txBody>
        </p:sp>
        <p:sp>
          <p:nvSpPr>
            <p:cNvPr id="12" name="Rectangle 12"/>
            <p:cNvSpPr>
              <a:spLocks noChangeArrowheads="1"/>
            </p:cNvSpPr>
            <p:nvPr/>
          </p:nvSpPr>
          <p:spPr bwMode="auto">
            <a:xfrm>
              <a:off x="4367" y="1773"/>
              <a:ext cx="795" cy="194"/>
            </a:xfrm>
            <a:prstGeom prst="rect">
              <a:avLst/>
            </a:prstGeom>
            <a:solidFill>
              <a:srgbClr val="E6E6E6"/>
            </a:solidFill>
            <a:ln w="9525">
              <a:noFill/>
              <a:miter lim="800000"/>
              <a:headEnd/>
              <a:tailEnd/>
            </a:ln>
          </p:spPr>
          <p:txBody>
            <a:bodyPr lIns="90000" tIns="62676" rIns="90000" bIns="46800"/>
            <a:lstStyle/>
            <a:p>
              <a:pPr algn="ctr">
                <a:tabLst>
                  <a:tab pos="723900" algn="l"/>
                  <a:tab pos="1447800" algn="l"/>
                  <a:tab pos="2171700" algn="l"/>
                  <a:tab pos="2895600" algn="l"/>
                  <a:tab pos="3619500" algn="l"/>
                  <a:tab pos="4343400" algn="l"/>
                  <a:tab pos="5067300" algn="l"/>
                  <a:tab pos="5791200" algn="l"/>
                  <a:tab pos="6515100" algn="l"/>
                  <a:tab pos="7239000" algn="l"/>
                </a:tabLst>
              </a:pPr>
              <a:r>
                <a:rPr lang="fr-FR">
                  <a:solidFill>
                    <a:srgbClr val="000000"/>
                  </a:solidFill>
                  <a:ea typeface="Lucida Sans Unicode" charset="0"/>
                  <a:cs typeface="Lucida Sans Unicode" charset="0"/>
                </a:rPr>
                <a:t>X</a:t>
              </a:r>
            </a:p>
          </p:txBody>
        </p:sp>
        <p:sp>
          <p:nvSpPr>
            <p:cNvPr id="13" name="Rectangle 13"/>
            <p:cNvSpPr>
              <a:spLocks noChangeArrowheads="1"/>
            </p:cNvSpPr>
            <p:nvPr/>
          </p:nvSpPr>
          <p:spPr bwMode="auto">
            <a:xfrm>
              <a:off x="5162" y="1773"/>
              <a:ext cx="710" cy="194"/>
            </a:xfrm>
            <a:prstGeom prst="rect">
              <a:avLst/>
            </a:prstGeom>
            <a:solidFill>
              <a:srgbClr val="E6E6E6"/>
            </a:solidFill>
            <a:ln w="9525">
              <a:noFill/>
              <a:miter lim="800000"/>
              <a:headEnd/>
              <a:tailEnd/>
            </a:ln>
          </p:spPr>
          <p:txBody>
            <a:bodyPr lIns="90000" tIns="62676" rIns="90000" bIns="46800"/>
            <a:lstStyle/>
            <a:p>
              <a:pPr algn="ctr">
                <a:tabLst>
                  <a:tab pos="723900" algn="l"/>
                  <a:tab pos="1447800" algn="l"/>
                  <a:tab pos="2171700" algn="l"/>
                  <a:tab pos="2895600" algn="l"/>
                  <a:tab pos="3619500" algn="l"/>
                  <a:tab pos="4343400" algn="l"/>
                  <a:tab pos="5067300" algn="l"/>
                  <a:tab pos="5791200" algn="l"/>
                  <a:tab pos="6515100" algn="l"/>
                  <a:tab pos="7239000" algn="l"/>
                </a:tabLst>
              </a:pPr>
              <a:r>
                <a:rPr lang="fr-FR">
                  <a:solidFill>
                    <a:srgbClr val="000000"/>
                  </a:solidFill>
                  <a:ea typeface="Lucida Sans Unicode" charset="0"/>
                  <a:cs typeface="Lucida Sans Unicode" charset="0"/>
                </a:rPr>
                <a:t>X</a:t>
              </a:r>
            </a:p>
          </p:txBody>
        </p:sp>
        <p:sp>
          <p:nvSpPr>
            <p:cNvPr id="14" name="Rectangle 14"/>
            <p:cNvSpPr>
              <a:spLocks noChangeArrowheads="1"/>
            </p:cNvSpPr>
            <p:nvPr/>
          </p:nvSpPr>
          <p:spPr bwMode="auto">
            <a:xfrm>
              <a:off x="3063" y="1967"/>
              <a:ext cx="1304" cy="210"/>
            </a:xfrm>
            <a:prstGeom prst="rect">
              <a:avLst/>
            </a:prstGeom>
            <a:solidFill>
              <a:srgbClr val="CCCCCC"/>
            </a:solidFill>
            <a:ln w="9525">
              <a:noFill/>
              <a:miter lim="800000"/>
              <a:headEnd/>
              <a:tailEnd/>
            </a:ln>
          </p:spPr>
          <p:txBody>
            <a:bodyPr lIns="90000" tIns="62676" rIns="90000" bIns="46800"/>
            <a:lstStyle/>
            <a:p>
              <a:pPr>
                <a:tabLst>
                  <a:tab pos="723900" algn="l"/>
                  <a:tab pos="1447800" algn="l"/>
                  <a:tab pos="2171700" algn="l"/>
                  <a:tab pos="2895600" algn="l"/>
                  <a:tab pos="3619500" algn="l"/>
                  <a:tab pos="4343400" algn="l"/>
                  <a:tab pos="5067300" algn="l"/>
                  <a:tab pos="5791200" algn="l"/>
                  <a:tab pos="6515100" algn="l"/>
                  <a:tab pos="7239000" algn="l"/>
                </a:tabLst>
              </a:pPr>
              <a:r>
                <a:rPr lang="fr-FR">
                  <a:solidFill>
                    <a:srgbClr val="000000"/>
                  </a:solidFill>
                  <a:ea typeface="Lucida Sans Unicode" charset="0"/>
                  <a:cs typeface="Lucida Sans Unicode" charset="0"/>
                </a:rPr>
                <a:t>Compostage</a:t>
              </a:r>
            </a:p>
          </p:txBody>
        </p:sp>
        <p:sp>
          <p:nvSpPr>
            <p:cNvPr id="15" name="Rectangle 15"/>
            <p:cNvSpPr>
              <a:spLocks noChangeArrowheads="1"/>
            </p:cNvSpPr>
            <p:nvPr/>
          </p:nvSpPr>
          <p:spPr bwMode="auto">
            <a:xfrm>
              <a:off x="4367" y="1967"/>
              <a:ext cx="795" cy="210"/>
            </a:xfrm>
            <a:prstGeom prst="rect">
              <a:avLst/>
            </a:prstGeom>
            <a:solidFill>
              <a:srgbClr val="CCCCCC"/>
            </a:solidFill>
            <a:ln w="9525">
              <a:noFill/>
              <a:miter lim="800000"/>
              <a:headEnd/>
              <a:tailEnd/>
            </a:ln>
          </p:spPr>
          <p:txBody>
            <a:bodyPr lIns="90000" tIns="62676" rIns="90000" bIns="46800"/>
            <a:lstStyle/>
            <a:p>
              <a:pPr algn="ctr">
                <a:tabLst>
                  <a:tab pos="723900" algn="l"/>
                  <a:tab pos="1447800" algn="l"/>
                  <a:tab pos="2171700" algn="l"/>
                  <a:tab pos="2895600" algn="l"/>
                  <a:tab pos="3619500" algn="l"/>
                  <a:tab pos="4343400" algn="l"/>
                  <a:tab pos="5067300" algn="l"/>
                  <a:tab pos="5791200" algn="l"/>
                  <a:tab pos="6515100" algn="l"/>
                  <a:tab pos="7239000" algn="l"/>
                </a:tabLst>
              </a:pPr>
              <a:r>
                <a:rPr lang="fr-FR">
                  <a:solidFill>
                    <a:srgbClr val="000000"/>
                  </a:solidFill>
                  <a:ea typeface="Lucida Sans Unicode" charset="0"/>
                  <a:cs typeface="Lucida Sans Unicode" charset="0"/>
                </a:rPr>
                <a:t>X</a:t>
              </a:r>
            </a:p>
          </p:txBody>
        </p:sp>
        <p:sp>
          <p:nvSpPr>
            <p:cNvPr id="16" name="Rectangle 16"/>
            <p:cNvSpPr>
              <a:spLocks noChangeArrowheads="1"/>
            </p:cNvSpPr>
            <p:nvPr/>
          </p:nvSpPr>
          <p:spPr bwMode="auto">
            <a:xfrm>
              <a:off x="5162" y="1967"/>
              <a:ext cx="710" cy="210"/>
            </a:xfrm>
            <a:prstGeom prst="rect">
              <a:avLst/>
            </a:prstGeom>
            <a:solidFill>
              <a:srgbClr val="CCCCCC"/>
            </a:solidFill>
            <a:ln w="9525">
              <a:noFill/>
              <a:miter lim="800000"/>
              <a:headEnd/>
              <a:tailEnd/>
            </a:ln>
          </p:spPr>
          <p:txBody>
            <a:bodyPr lIns="90000" tIns="62676" rIns="90000" bIns="46800"/>
            <a:lstStyle/>
            <a:p>
              <a:pPr algn="ctr">
                <a:tabLst>
                  <a:tab pos="723900" algn="l"/>
                  <a:tab pos="1447800" algn="l"/>
                  <a:tab pos="2171700" algn="l"/>
                  <a:tab pos="2895600" algn="l"/>
                  <a:tab pos="3619500" algn="l"/>
                  <a:tab pos="4343400" algn="l"/>
                  <a:tab pos="5067300" algn="l"/>
                  <a:tab pos="5791200" algn="l"/>
                  <a:tab pos="6515100" algn="l"/>
                  <a:tab pos="7239000" algn="l"/>
                </a:tabLst>
              </a:pPr>
              <a:r>
                <a:rPr lang="fr-FR">
                  <a:solidFill>
                    <a:srgbClr val="000000"/>
                  </a:solidFill>
                  <a:ea typeface="Lucida Sans Unicode" charset="0"/>
                  <a:cs typeface="Lucida Sans Unicode" charset="0"/>
                </a:rPr>
                <a:t>X</a:t>
              </a:r>
            </a:p>
          </p:txBody>
        </p:sp>
        <p:sp>
          <p:nvSpPr>
            <p:cNvPr id="17" name="Rectangle 17"/>
            <p:cNvSpPr>
              <a:spLocks noChangeArrowheads="1"/>
            </p:cNvSpPr>
            <p:nvPr/>
          </p:nvSpPr>
          <p:spPr bwMode="auto">
            <a:xfrm>
              <a:off x="1028" y="2177"/>
              <a:ext cx="2035" cy="925"/>
            </a:xfrm>
            <a:prstGeom prst="rect">
              <a:avLst/>
            </a:prstGeom>
            <a:solidFill>
              <a:srgbClr val="E6E6E6"/>
            </a:solidFill>
            <a:ln w="9525">
              <a:noFill/>
              <a:miter lim="800000"/>
              <a:headEnd/>
              <a:tailEnd/>
            </a:ln>
          </p:spPr>
          <p:txBody>
            <a:bodyPr lIns="90000" tIns="62676" rIns="90000" bIns="46800"/>
            <a:lstStyle/>
            <a:p>
              <a:pPr>
                <a:tabLst>
                  <a:tab pos="723900" algn="l"/>
                  <a:tab pos="1447800" algn="l"/>
                  <a:tab pos="2171700" algn="l"/>
                  <a:tab pos="2895600" algn="l"/>
                  <a:tab pos="3619500" algn="l"/>
                  <a:tab pos="4343400" algn="l"/>
                  <a:tab pos="5067300" algn="l"/>
                  <a:tab pos="5791200" algn="l"/>
                  <a:tab pos="6515100" algn="l"/>
                  <a:tab pos="7239000" algn="l"/>
                </a:tabLst>
              </a:pPr>
              <a:r>
                <a:rPr lang="fr-FR">
                  <a:solidFill>
                    <a:srgbClr val="000000"/>
                  </a:solidFill>
                  <a:ea typeface="Lucida Sans Unicode" charset="0"/>
                  <a:cs typeface="Lucida Sans Unicode" charset="0"/>
                </a:rPr>
                <a:t>Sur l'exploitation ou pour son compte sur 'exploitation d'un autre agriculteur</a:t>
              </a:r>
            </a:p>
          </p:txBody>
        </p:sp>
        <p:sp>
          <p:nvSpPr>
            <p:cNvPr id="18" name="Rectangle 18"/>
            <p:cNvSpPr>
              <a:spLocks noChangeArrowheads="1"/>
            </p:cNvSpPr>
            <p:nvPr/>
          </p:nvSpPr>
          <p:spPr bwMode="auto">
            <a:xfrm>
              <a:off x="3063" y="2177"/>
              <a:ext cx="1304" cy="232"/>
            </a:xfrm>
            <a:prstGeom prst="rect">
              <a:avLst/>
            </a:prstGeom>
            <a:solidFill>
              <a:srgbClr val="E6E6E6"/>
            </a:solidFill>
            <a:ln w="9525">
              <a:noFill/>
              <a:miter lim="800000"/>
              <a:headEnd/>
              <a:tailEnd/>
            </a:ln>
          </p:spPr>
          <p:txBody>
            <a:bodyPr lIns="90000" tIns="62676" rIns="90000" bIns="46800"/>
            <a:lstStyle/>
            <a:p>
              <a:pPr>
                <a:tabLst>
                  <a:tab pos="723900" algn="l"/>
                  <a:tab pos="1447800" algn="l"/>
                  <a:tab pos="2171700" algn="l"/>
                  <a:tab pos="2895600" algn="l"/>
                  <a:tab pos="3619500" algn="l"/>
                  <a:tab pos="4343400" algn="l"/>
                  <a:tab pos="5067300" algn="l"/>
                  <a:tab pos="5791200" algn="l"/>
                  <a:tab pos="6515100" algn="l"/>
                  <a:tab pos="7239000" algn="l"/>
                </a:tabLst>
              </a:pPr>
              <a:r>
                <a:rPr lang="fr-FR">
                  <a:solidFill>
                    <a:srgbClr val="000000"/>
                  </a:solidFill>
                  <a:ea typeface="Lucida Sans Unicode" charset="0"/>
                  <a:cs typeface="Lucida Sans Unicode" charset="0"/>
                </a:rPr>
                <a:t>Méthanisation</a:t>
              </a:r>
            </a:p>
          </p:txBody>
        </p:sp>
        <p:sp>
          <p:nvSpPr>
            <p:cNvPr id="19" name="Rectangle 19"/>
            <p:cNvSpPr>
              <a:spLocks noChangeArrowheads="1"/>
            </p:cNvSpPr>
            <p:nvPr/>
          </p:nvSpPr>
          <p:spPr bwMode="auto">
            <a:xfrm>
              <a:off x="4367" y="2177"/>
              <a:ext cx="795" cy="232"/>
            </a:xfrm>
            <a:prstGeom prst="rect">
              <a:avLst/>
            </a:prstGeom>
            <a:solidFill>
              <a:srgbClr val="E6E6E6"/>
            </a:solidFill>
            <a:ln w="9525">
              <a:noFill/>
              <a:miter lim="800000"/>
              <a:headEnd/>
              <a:tailEnd/>
            </a:ln>
          </p:spPr>
          <p:txBody>
            <a:bodyPr lIns="90000" tIns="62676" rIns="90000" bIns="46800"/>
            <a:lstStyle/>
            <a:p>
              <a:pPr algn="ctr">
                <a:tabLst>
                  <a:tab pos="723900" algn="l"/>
                  <a:tab pos="1447800" algn="l"/>
                  <a:tab pos="2171700" algn="l"/>
                  <a:tab pos="2895600" algn="l"/>
                  <a:tab pos="3619500" algn="l"/>
                  <a:tab pos="4343400" algn="l"/>
                  <a:tab pos="5067300" algn="l"/>
                  <a:tab pos="5791200" algn="l"/>
                  <a:tab pos="6515100" algn="l"/>
                  <a:tab pos="7239000" algn="l"/>
                </a:tabLst>
              </a:pPr>
              <a:r>
                <a:rPr lang="fr-FR">
                  <a:solidFill>
                    <a:srgbClr val="000000"/>
                  </a:solidFill>
                  <a:ea typeface="Lucida Sans Unicode" charset="0"/>
                  <a:cs typeface="Lucida Sans Unicode" charset="0"/>
                </a:rPr>
                <a:t>X</a:t>
              </a:r>
            </a:p>
          </p:txBody>
        </p:sp>
        <p:sp>
          <p:nvSpPr>
            <p:cNvPr id="20" name="Rectangle 20"/>
            <p:cNvSpPr>
              <a:spLocks noChangeArrowheads="1"/>
            </p:cNvSpPr>
            <p:nvPr/>
          </p:nvSpPr>
          <p:spPr bwMode="auto">
            <a:xfrm>
              <a:off x="5162" y="2177"/>
              <a:ext cx="710" cy="232"/>
            </a:xfrm>
            <a:prstGeom prst="rect">
              <a:avLst/>
            </a:prstGeom>
            <a:solidFill>
              <a:srgbClr val="333333"/>
            </a:solidFill>
            <a:ln w="9525">
              <a:noFill/>
              <a:miter lim="800000"/>
              <a:headEnd/>
              <a:tailEnd/>
            </a:ln>
          </p:spPr>
          <p:txBody>
            <a:bodyPr lIns="36000" tIns="51876" rIns="36000" bIns="36000"/>
            <a:lstStyle/>
            <a:p>
              <a:pPr algn="ctr">
                <a:tabLst>
                  <a:tab pos="723900" algn="l"/>
                  <a:tab pos="1447800" algn="l"/>
                  <a:tab pos="2171700" algn="l"/>
                  <a:tab pos="2895600" algn="l"/>
                  <a:tab pos="3619500" algn="l"/>
                  <a:tab pos="4343400" algn="l"/>
                  <a:tab pos="5067300" algn="l"/>
                  <a:tab pos="5791200" algn="l"/>
                  <a:tab pos="6515100" algn="l"/>
                  <a:tab pos="7239000" algn="l"/>
                </a:tabLst>
              </a:pPr>
              <a:endParaRPr lang="fr-FR">
                <a:solidFill>
                  <a:srgbClr val="000000"/>
                </a:solidFill>
                <a:ea typeface="Lucida Sans Unicode" charset="0"/>
                <a:cs typeface="Lucida Sans Unicode" charset="0"/>
              </a:endParaRPr>
            </a:p>
          </p:txBody>
        </p:sp>
        <p:sp>
          <p:nvSpPr>
            <p:cNvPr id="21" name="Rectangle 21"/>
            <p:cNvSpPr>
              <a:spLocks noChangeArrowheads="1"/>
            </p:cNvSpPr>
            <p:nvPr/>
          </p:nvSpPr>
          <p:spPr bwMode="auto">
            <a:xfrm>
              <a:off x="3063" y="2409"/>
              <a:ext cx="1304" cy="257"/>
            </a:xfrm>
            <a:prstGeom prst="rect">
              <a:avLst/>
            </a:prstGeom>
            <a:solidFill>
              <a:srgbClr val="CCCCCC"/>
            </a:solidFill>
            <a:ln w="9525">
              <a:noFill/>
              <a:miter lim="800000"/>
              <a:headEnd/>
              <a:tailEnd/>
            </a:ln>
          </p:spPr>
          <p:txBody>
            <a:bodyPr lIns="90000" tIns="62676" rIns="90000" bIns="46800"/>
            <a:lstStyle/>
            <a:p>
              <a:pPr>
                <a:tabLst>
                  <a:tab pos="723900" algn="l"/>
                  <a:tab pos="1447800" algn="l"/>
                  <a:tab pos="2171700" algn="l"/>
                  <a:tab pos="2895600" algn="l"/>
                  <a:tab pos="3619500" algn="l"/>
                  <a:tab pos="4343400" algn="l"/>
                  <a:tab pos="5067300" algn="l"/>
                  <a:tab pos="5791200" algn="l"/>
                  <a:tab pos="6515100" algn="l"/>
                  <a:tab pos="7239000" algn="l"/>
                </a:tabLst>
              </a:pPr>
              <a:r>
                <a:rPr lang="fr-FR">
                  <a:solidFill>
                    <a:srgbClr val="000000"/>
                  </a:solidFill>
                  <a:ea typeface="Lucida Sans Unicode" charset="0"/>
                  <a:cs typeface="Lucida Sans Unicode" charset="0"/>
                </a:rPr>
                <a:t>Compostage</a:t>
              </a:r>
            </a:p>
          </p:txBody>
        </p:sp>
        <p:sp>
          <p:nvSpPr>
            <p:cNvPr id="22" name="Rectangle 22"/>
            <p:cNvSpPr>
              <a:spLocks noChangeArrowheads="1"/>
            </p:cNvSpPr>
            <p:nvPr/>
          </p:nvSpPr>
          <p:spPr bwMode="auto">
            <a:xfrm>
              <a:off x="4367" y="2409"/>
              <a:ext cx="795" cy="257"/>
            </a:xfrm>
            <a:prstGeom prst="rect">
              <a:avLst/>
            </a:prstGeom>
            <a:solidFill>
              <a:srgbClr val="CCCCCC"/>
            </a:solidFill>
            <a:ln w="9525">
              <a:noFill/>
              <a:miter lim="800000"/>
              <a:headEnd/>
              <a:tailEnd/>
            </a:ln>
          </p:spPr>
          <p:txBody>
            <a:bodyPr lIns="90000" tIns="62676" rIns="90000" bIns="46800"/>
            <a:lstStyle/>
            <a:p>
              <a:pPr algn="ctr">
                <a:tabLst>
                  <a:tab pos="723900" algn="l"/>
                  <a:tab pos="1447800" algn="l"/>
                  <a:tab pos="2171700" algn="l"/>
                  <a:tab pos="2895600" algn="l"/>
                  <a:tab pos="3619500" algn="l"/>
                  <a:tab pos="4343400" algn="l"/>
                  <a:tab pos="5067300" algn="l"/>
                  <a:tab pos="5791200" algn="l"/>
                  <a:tab pos="6515100" algn="l"/>
                  <a:tab pos="7239000" algn="l"/>
                </a:tabLst>
              </a:pPr>
              <a:r>
                <a:rPr lang="fr-FR">
                  <a:solidFill>
                    <a:srgbClr val="000000"/>
                  </a:solidFill>
                  <a:ea typeface="Lucida Sans Unicode" charset="0"/>
                  <a:cs typeface="Lucida Sans Unicode" charset="0"/>
                </a:rPr>
                <a:t>X</a:t>
              </a:r>
            </a:p>
          </p:txBody>
        </p:sp>
        <p:sp>
          <p:nvSpPr>
            <p:cNvPr id="23" name="Rectangle 23"/>
            <p:cNvSpPr>
              <a:spLocks noChangeArrowheads="1"/>
            </p:cNvSpPr>
            <p:nvPr/>
          </p:nvSpPr>
          <p:spPr bwMode="auto">
            <a:xfrm>
              <a:off x="5162" y="2409"/>
              <a:ext cx="710" cy="257"/>
            </a:xfrm>
            <a:prstGeom prst="rect">
              <a:avLst/>
            </a:prstGeom>
            <a:solidFill>
              <a:srgbClr val="333333"/>
            </a:solidFill>
            <a:ln w="9525">
              <a:noFill/>
              <a:miter lim="800000"/>
              <a:headEnd/>
              <a:tailEnd/>
            </a:ln>
          </p:spPr>
          <p:txBody>
            <a:bodyPr lIns="36000" tIns="51876" rIns="36000" bIns="36000"/>
            <a:lstStyle/>
            <a:p>
              <a:pPr algn="ctr">
                <a:tabLst>
                  <a:tab pos="723900" algn="l"/>
                  <a:tab pos="1447800" algn="l"/>
                  <a:tab pos="2171700" algn="l"/>
                  <a:tab pos="2895600" algn="l"/>
                  <a:tab pos="3619500" algn="l"/>
                  <a:tab pos="4343400" algn="l"/>
                  <a:tab pos="5067300" algn="l"/>
                  <a:tab pos="5791200" algn="l"/>
                  <a:tab pos="6515100" algn="l"/>
                  <a:tab pos="7239000" algn="l"/>
                </a:tabLst>
              </a:pPr>
              <a:endParaRPr lang="fr-FR">
                <a:solidFill>
                  <a:srgbClr val="000000"/>
                </a:solidFill>
                <a:ea typeface="Lucida Sans Unicode" charset="0"/>
                <a:cs typeface="Lucida Sans Unicode" charset="0"/>
              </a:endParaRPr>
            </a:p>
          </p:txBody>
        </p:sp>
        <p:sp>
          <p:nvSpPr>
            <p:cNvPr id="24" name="Rectangle 24"/>
            <p:cNvSpPr>
              <a:spLocks noChangeArrowheads="1"/>
            </p:cNvSpPr>
            <p:nvPr/>
          </p:nvSpPr>
          <p:spPr bwMode="auto">
            <a:xfrm>
              <a:off x="3063" y="2666"/>
              <a:ext cx="1304" cy="228"/>
            </a:xfrm>
            <a:prstGeom prst="rect">
              <a:avLst/>
            </a:prstGeom>
            <a:solidFill>
              <a:srgbClr val="E6E6E6"/>
            </a:solidFill>
            <a:ln w="9525">
              <a:noFill/>
              <a:miter lim="800000"/>
              <a:headEnd/>
              <a:tailEnd/>
            </a:ln>
          </p:spPr>
          <p:txBody>
            <a:bodyPr lIns="90000" tIns="62676" rIns="90000" bIns="46800"/>
            <a:lstStyle/>
            <a:p>
              <a:pPr>
                <a:tabLst>
                  <a:tab pos="723900" algn="l"/>
                  <a:tab pos="1447800" algn="l"/>
                  <a:tab pos="2171700" algn="l"/>
                  <a:tab pos="2895600" algn="l"/>
                  <a:tab pos="3619500" algn="l"/>
                  <a:tab pos="4343400" algn="l"/>
                  <a:tab pos="5067300" algn="l"/>
                  <a:tab pos="5791200" algn="l"/>
                  <a:tab pos="6515100" algn="l"/>
                  <a:tab pos="7239000" algn="l"/>
                </a:tabLst>
              </a:pPr>
              <a:r>
                <a:rPr lang="fr-FR">
                  <a:solidFill>
                    <a:srgbClr val="000000"/>
                  </a:solidFill>
                  <a:ea typeface="Lucida Sans Unicode" charset="0"/>
                  <a:cs typeface="Lucida Sans Unicode" charset="0"/>
                </a:rPr>
                <a:t>Epandage</a:t>
              </a:r>
            </a:p>
          </p:txBody>
        </p:sp>
        <p:sp>
          <p:nvSpPr>
            <p:cNvPr id="25" name="Rectangle 25"/>
            <p:cNvSpPr>
              <a:spLocks noChangeArrowheads="1"/>
            </p:cNvSpPr>
            <p:nvPr/>
          </p:nvSpPr>
          <p:spPr bwMode="auto">
            <a:xfrm>
              <a:off x="4367" y="2666"/>
              <a:ext cx="795" cy="228"/>
            </a:xfrm>
            <a:prstGeom prst="rect">
              <a:avLst/>
            </a:prstGeom>
            <a:solidFill>
              <a:srgbClr val="E6E6E6"/>
            </a:solidFill>
            <a:ln w="9525">
              <a:noFill/>
              <a:miter lim="800000"/>
              <a:headEnd/>
              <a:tailEnd/>
            </a:ln>
          </p:spPr>
          <p:txBody>
            <a:bodyPr lIns="90000" tIns="62676" rIns="90000" bIns="46800"/>
            <a:lstStyle/>
            <a:p>
              <a:pPr algn="ctr">
                <a:tabLst>
                  <a:tab pos="723900" algn="l"/>
                  <a:tab pos="1447800" algn="l"/>
                  <a:tab pos="2171700" algn="l"/>
                  <a:tab pos="2895600" algn="l"/>
                  <a:tab pos="3619500" algn="l"/>
                  <a:tab pos="4343400" algn="l"/>
                  <a:tab pos="5067300" algn="l"/>
                  <a:tab pos="5791200" algn="l"/>
                  <a:tab pos="6515100" algn="l"/>
                  <a:tab pos="7239000" algn="l"/>
                </a:tabLst>
              </a:pPr>
              <a:r>
                <a:rPr lang="fr-FR">
                  <a:solidFill>
                    <a:srgbClr val="000000"/>
                  </a:solidFill>
                  <a:ea typeface="Lucida Sans Unicode" charset="0"/>
                  <a:cs typeface="Lucida Sans Unicode" charset="0"/>
                </a:rPr>
                <a:t>X</a:t>
              </a:r>
            </a:p>
          </p:txBody>
        </p:sp>
        <p:sp>
          <p:nvSpPr>
            <p:cNvPr id="26" name="Rectangle 26"/>
            <p:cNvSpPr>
              <a:spLocks noChangeArrowheads="1"/>
            </p:cNvSpPr>
            <p:nvPr/>
          </p:nvSpPr>
          <p:spPr bwMode="auto">
            <a:xfrm>
              <a:off x="5162" y="2666"/>
              <a:ext cx="710" cy="228"/>
            </a:xfrm>
            <a:prstGeom prst="rect">
              <a:avLst/>
            </a:prstGeom>
            <a:solidFill>
              <a:srgbClr val="333333"/>
            </a:solidFill>
            <a:ln w="9525">
              <a:noFill/>
              <a:miter lim="800000"/>
              <a:headEnd/>
              <a:tailEnd/>
            </a:ln>
          </p:spPr>
          <p:txBody>
            <a:bodyPr lIns="36000" tIns="51876" rIns="36000" bIns="36000"/>
            <a:lstStyle/>
            <a:p>
              <a:pPr algn="ctr">
                <a:tabLst>
                  <a:tab pos="723900" algn="l"/>
                  <a:tab pos="1447800" algn="l"/>
                  <a:tab pos="2171700" algn="l"/>
                  <a:tab pos="2895600" algn="l"/>
                  <a:tab pos="3619500" algn="l"/>
                  <a:tab pos="4343400" algn="l"/>
                  <a:tab pos="5067300" algn="l"/>
                  <a:tab pos="5791200" algn="l"/>
                  <a:tab pos="6515100" algn="l"/>
                  <a:tab pos="7239000" algn="l"/>
                </a:tabLst>
              </a:pPr>
              <a:endParaRPr lang="fr-FR">
                <a:solidFill>
                  <a:srgbClr val="000000"/>
                </a:solidFill>
                <a:ea typeface="Lucida Sans Unicode" charset="0"/>
                <a:cs typeface="Lucida Sans Unicode" charset="0"/>
              </a:endParaRPr>
            </a:p>
          </p:txBody>
        </p:sp>
        <p:sp>
          <p:nvSpPr>
            <p:cNvPr id="27" name="Line 27"/>
            <p:cNvSpPr>
              <a:spLocks noChangeShapeType="1"/>
            </p:cNvSpPr>
            <p:nvPr/>
          </p:nvSpPr>
          <p:spPr bwMode="auto">
            <a:xfrm>
              <a:off x="1028" y="1332"/>
              <a:ext cx="2035" cy="0"/>
            </a:xfrm>
            <a:prstGeom prst="line">
              <a:avLst/>
            </a:prstGeom>
            <a:noFill/>
            <a:ln w="360">
              <a:solidFill>
                <a:srgbClr val="FFFFFF"/>
              </a:solidFill>
              <a:round/>
              <a:headEnd/>
              <a:tailEnd/>
            </a:ln>
            <a:effectLst/>
          </p:spPr>
          <p:txBody>
            <a:bodyPr/>
            <a:lstStyle/>
            <a:p>
              <a:endParaRPr lang="fr-FR"/>
            </a:p>
          </p:txBody>
        </p:sp>
        <p:sp>
          <p:nvSpPr>
            <p:cNvPr id="28" name="Line 28"/>
            <p:cNvSpPr>
              <a:spLocks noChangeShapeType="1"/>
            </p:cNvSpPr>
            <p:nvPr/>
          </p:nvSpPr>
          <p:spPr bwMode="auto">
            <a:xfrm>
              <a:off x="3063" y="1332"/>
              <a:ext cx="1304" cy="0"/>
            </a:xfrm>
            <a:prstGeom prst="line">
              <a:avLst/>
            </a:prstGeom>
            <a:noFill/>
            <a:ln w="360">
              <a:solidFill>
                <a:srgbClr val="FFFFFF"/>
              </a:solidFill>
              <a:round/>
              <a:headEnd/>
              <a:tailEnd/>
            </a:ln>
            <a:effectLst/>
          </p:spPr>
          <p:txBody>
            <a:bodyPr/>
            <a:lstStyle/>
            <a:p>
              <a:endParaRPr lang="fr-FR"/>
            </a:p>
          </p:txBody>
        </p:sp>
        <p:sp>
          <p:nvSpPr>
            <p:cNvPr id="29" name="Line 29"/>
            <p:cNvSpPr>
              <a:spLocks noChangeShapeType="1"/>
            </p:cNvSpPr>
            <p:nvPr/>
          </p:nvSpPr>
          <p:spPr bwMode="auto">
            <a:xfrm>
              <a:off x="4367" y="1332"/>
              <a:ext cx="795" cy="0"/>
            </a:xfrm>
            <a:prstGeom prst="line">
              <a:avLst/>
            </a:prstGeom>
            <a:noFill/>
            <a:ln w="360">
              <a:solidFill>
                <a:srgbClr val="FFFFFF"/>
              </a:solidFill>
              <a:round/>
              <a:headEnd/>
              <a:tailEnd/>
            </a:ln>
            <a:effectLst/>
          </p:spPr>
          <p:txBody>
            <a:bodyPr/>
            <a:lstStyle/>
            <a:p>
              <a:endParaRPr lang="fr-FR"/>
            </a:p>
          </p:txBody>
        </p:sp>
        <p:sp>
          <p:nvSpPr>
            <p:cNvPr id="30" name="Line 30"/>
            <p:cNvSpPr>
              <a:spLocks noChangeShapeType="1"/>
            </p:cNvSpPr>
            <p:nvPr/>
          </p:nvSpPr>
          <p:spPr bwMode="auto">
            <a:xfrm>
              <a:off x="5162" y="1332"/>
              <a:ext cx="710" cy="0"/>
            </a:xfrm>
            <a:prstGeom prst="line">
              <a:avLst/>
            </a:prstGeom>
            <a:noFill/>
            <a:ln w="360">
              <a:solidFill>
                <a:srgbClr val="FFFFFF"/>
              </a:solidFill>
              <a:round/>
              <a:headEnd/>
              <a:tailEnd/>
            </a:ln>
            <a:effectLst/>
          </p:spPr>
          <p:txBody>
            <a:bodyPr/>
            <a:lstStyle/>
            <a:p>
              <a:endParaRPr lang="fr-FR"/>
            </a:p>
          </p:txBody>
        </p:sp>
        <p:sp>
          <p:nvSpPr>
            <p:cNvPr id="31" name="Line 31"/>
            <p:cNvSpPr>
              <a:spLocks noChangeShapeType="1"/>
            </p:cNvSpPr>
            <p:nvPr/>
          </p:nvSpPr>
          <p:spPr bwMode="auto">
            <a:xfrm>
              <a:off x="1028" y="1553"/>
              <a:ext cx="2035" cy="0"/>
            </a:xfrm>
            <a:prstGeom prst="line">
              <a:avLst/>
            </a:prstGeom>
            <a:noFill/>
            <a:ln w="360">
              <a:solidFill>
                <a:srgbClr val="FFFFFF"/>
              </a:solidFill>
              <a:round/>
              <a:headEnd/>
              <a:tailEnd/>
            </a:ln>
            <a:effectLst/>
          </p:spPr>
          <p:txBody>
            <a:bodyPr/>
            <a:lstStyle/>
            <a:p>
              <a:endParaRPr lang="fr-FR"/>
            </a:p>
          </p:txBody>
        </p:sp>
        <p:sp>
          <p:nvSpPr>
            <p:cNvPr id="6144" name="Line 32"/>
            <p:cNvSpPr>
              <a:spLocks noChangeShapeType="1"/>
            </p:cNvSpPr>
            <p:nvPr/>
          </p:nvSpPr>
          <p:spPr bwMode="auto">
            <a:xfrm>
              <a:off x="3063" y="1553"/>
              <a:ext cx="1304" cy="0"/>
            </a:xfrm>
            <a:prstGeom prst="line">
              <a:avLst/>
            </a:prstGeom>
            <a:noFill/>
            <a:ln w="360">
              <a:solidFill>
                <a:srgbClr val="FFFFFF"/>
              </a:solidFill>
              <a:round/>
              <a:headEnd/>
              <a:tailEnd/>
            </a:ln>
            <a:effectLst/>
          </p:spPr>
          <p:txBody>
            <a:bodyPr/>
            <a:lstStyle/>
            <a:p>
              <a:endParaRPr lang="fr-FR"/>
            </a:p>
          </p:txBody>
        </p:sp>
        <p:sp>
          <p:nvSpPr>
            <p:cNvPr id="6238" name="Line 33"/>
            <p:cNvSpPr>
              <a:spLocks noChangeShapeType="1"/>
            </p:cNvSpPr>
            <p:nvPr/>
          </p:nvSpPr>
          <p:spPr bwMode="auto">
            <a:xfrm>
              <a:off x="4367" y="1553"/>
              <a:ext cx="795" cy="0"/>
            </a:xfrm>
            <a:prstGeom prst="line">
              <a:avLst/>
            </a:prstGeom>
            <a:noFill/>
            <a:ln w="360">
              <a:solidFill>
                <a:srgbClr val="FFFFFF"/>
              </a:solidFill>
              <a:round/>
              <a:headEnd/>
              <a:tailEnd/>
            </a:ln>
            <a:effectLst/>
          </p:spPr>
          <p:txBody>
            <a:bodyPr/>
            <a:lstStyle/>
            <a:p>
              <a:endParaRPr lang="fr-FR"/>
            </a:p>
          </p:txBody>
        </p:sp>
        <p:sp>
          <p:nvSpPr>
            <p:cNvPr id="6239" name="Line 34"/>
            <p:cNvSpPr>
              <a:spLocks noChangeShapeType="1"/>
            </p:cNvSpPr>
            <p:nvPr/>
          </p:nvSpPr>
          <p:spPr bwMode="auto">
            <a:xfrm>
              <a:off x="5162" y="1553"/>
              <a:ext cx="710" cy="0"/>
            </a:xfrm>
            <a:prstGeom prst="line">
              <a:avLst/>
            </a:prstGeom>
            <a:noFill/>
            <a:ln w="360">
              <a:solidFill>
                <a:srgbClr val="FFFFFF"/>
              </a:solidFill>
              <a:round/>
              <a:headEnd/>
              <a:tailEnd/>
            </a:ln>
            <a:effectLst/>
          </p:spPr>
          <p:txBody>
            <a:bodyPr/>
            <a:lstStyle/>
            <a:p>
              <a:endParaRPr lang="fr-FR"/>
            </a:p>
          </p:txBody>
        </p:sp>
        <p:sp>
          <p:nvSpPr>
            <p:cNvPr id="6240" name="Line 35"/>
            <p:cNvSpPr>
              <a:spLocks noChangeShapeType="1"/>
            </p:cNvSpPr>
            <p:nvPr/>
          </p:nvSpPr>
          <p:spPr bwMode="auto">
            <a:xfrm>
              <a:off x="1028" y="1773"/>
              <a:ext cx="2035" cy="0"/>
            </a:xfrm>
            <a:prstGeom prst="line">
              <a:avLst/>
            </a:prstGeom>
            <a:noFill/>
            <a:ln w="360">
              <a:solidFill>
                <a:srgbClr val="FFFFFF"/>
              </a:solidFill>
              <a:round/>
              <a:headEnd/>
              <a:tailEnd/>
            </a:ln>
            <a:effectLst/>
          </p:spPr>
          <p:txBody>
            <a:bodyPr/>
            <a:lstStyle/>
            <a:p>
              <a:endParaRPr lang="fr-FR"/>
            </a:p>
          </p:txBody>
        </p:sp>
        <p:sp>
          <p:nvSpPr>
            <p:cNvPr id="6241" name="Line 36"/>
            <p:cNvSpPr>
              <a:spLocks noChangeShapeType="1"/>
            </p:cNvSpPr>
            <p:nvPr/>
          </p:nvSpPr>
          <p:spPr bwMode="auto">
            <a:xfrm>
              <a:off x="3063" y="1773"/>
              <a:ext cx="1304" cy="0"/>
            </a:xfrm>
            <a:prstGeom prst="line">
              <a:avLst/>
            </a:prstGeom>
            <a:noFill/>
            <a:ln w="360">
              <a:solidFill>
                <a:srgbClr val="FFFFFF"/>
              </a:solidFill>
              <a:round/>
              <a:headEnd/>
              <a:tailEnd/>
            </a:ln>
            <a:effectLst/>
          </p:spPr>
          <p:txBody>
            <a:bodyPr/>
            <a:lstStyle/>
            <a:p>
              <a:endParaRPr lang="fr-FR"/>
            </a:p>
          </p:txBody>
        </p:sp>
        <p:sp>
          <p:nvSpPr>
            <p:cNvPr id="6242" name="Line 37"/>
            <p:cNvSpPr>
              <a:spLocks noChangeShapeType="1"/>
            </p:cNvSpPr>
            <p:nvPr/>
          </p:nvSpPr>
          <p:spPr bwMode="auto">
            <a:xfrm>
              <a:off x="4367" y="1773"/>
              <a:ext cx="795" cy="0"/>
            </a:xfrm>
            <a:prstGeom prst="line">
              <a:avLst/>
            </a:prstGeom>
            <a:noFill/>
            <a:ln w="360">
              <a:solidFill>
                <a:srgbClr val="FFFFFF"/>
              </a:solidFill>
              <a:round/>
              <a:headEnd/>
              <a:tailEnd/>
            </a:ln>
            <a:effectLst/>
          </p:spPr>
          <p:txBody>
            <a:bodyPr/>
            <a:lstStyle/>
            <a:p>
              <a:endParaRPr lang="fr-FR"/>
            </a:p>
          </p:txBody>
        </p:sp>
        <p:sp>
          <p:nvSpPr>
            <p:cNvPr id="6243" name="Line 38"/>
            <p:cNvSpPr>
              <a:spLocks noChangeShapeType="1"/>
            </p:cNvSpPr>
            <p:nvPr/>
          </p:nvSpPr>
          <p:spPr bwMode="auto">
            <a:xfrm>
              <a:off x="5162" y="1773"/>
              <a:ext cx="710" cy="0"/>
            </a:xfrm>
            <a:prstGeom prst="line">
              <a:avLst/>
            </a:prstGeom>
            <a:noFill/>
            <a:ln w="360">
              <a:solidFill>
                <a:srgbClr val="FFFFFF"/>
              </a:solidFill>
              <a:round/>
              <a:headEnd/>
              <a:tailEnd/>
            </a:ln>
            <a:effectLst/>
          </p:spPr>
          <p:txBody>
            <a:bodyPr/>
            <a:lstStyle/>
            <a:p>
              <a:endParaRPr lang="fr-FR"/>
            </a:p>
          </p:txBody>
        </p:sp>
        <p:sp>
          <p:nvSpPr>
            <p:cNvPr id="6244" name="Line 39"/>
            <p:cNvSpPr>
              <a:spLocks noChangeShapeType="1"/>
            </p:cNvSpPr>
            <p:nvPr/>
          </p:nvSpPr>
          <p:spPr bwMode="auto">
            <a:xfrm>
              <a:off x="1028" y="1967"/>
              <a:ext cx="2035" cy="0"/>
            </a:xfrm>
            <a:prstGeom prst="line">
              <a:avLst/>
            </a:prstGeom>
            <a:noFill/>
            <a:ln w="360">
              <a:solidFill>
                <a:srgbClr val="FFFFFF"/>
              </a:solidFill>
              <a:round/>
              <a:headEnd/>
              <a:tailEnd/>
            </a:ln>
            <a:effectLst/>
          </p:spPr>
          <p:txBody>
            <a:bodyPr/>
            <a:lstStyle/>
            <a:p>
              <a:endParaRPr lang="fr-FR"/>
            </a:p>
          </p:txBody>
        </p:sp>
        <p:sp>
          <p:nvSpPr>
            <p:cNvPr id="6245" name="Line 40"/>
            <p:cNvSpPr>
              <a:spLocks noChangeShapeType="1"/>
            </p:cNvSpPr>
            <p:nvPr/>
          </p:nvSpPr>
          <p:spPr bwMode="auto">
            <a:xfrm>
              <a:off x="3063" y="1967"/>
              <a:ext cx="1304" cy="0"/>
            </a:xfrm>
            <a:prstGeom prst="line">
              <a:avLst/>
            </a:prstGeom>
            <a:noFill/>
            <a:ln w="360">
              <a:solidFill>
                <a:srgbClr val="FFFFFF"/>
              </a:solidFill>
              <a:round/>
              <a:headEnd/>
              <a:tailEnd/>
            </a:ln>
            <a:effectLst/>
          </p:spPr>
          <p:txBody>
            <a:bodyPr/>
            <a:lstStyle/>
            <a:p>
              <a:endParaRPr lang="fr-FR"/>
            </a:p>
          </p:txBody>
        </p:sp>
        <p:sp>
          <p:nvSpPr>
            <p:cNvPr id="6246" name="Line 41"/>
            <p:cNvSpPr>
              <a:spLocks noChangeShapeType="1"/>
            </p:cNvSpPr>
            <p:nvPr/>
          </p:nvSpPr>
          <p:spPr bwMode="auto">
            <a:xfrm>
              <a:off x="4367" y="1967"/>
              <a:ext cx="795" cy="0"/>
            </a:xfrm>
            <a:prstGeom prst="line">
              <a:avLst/>
            </a:prstGeom>
            <a:noFill/>
            <a:ln w="360">
              <a:solidFill>
                <a:srgbClr val="FFFFFF"/>
              </a:solidFill>
              <a:round/>
              <a:headEnd/>
              <a:tailEnd/>
            </a:ln>
            <a:effectLst/>
          </p:spPr>
          <p:txBody>
            <a:bodyPr/>
            <a:lstStyle/>
            <a:p>
              <a:endParaRPr lang="fr-FR"/>
            </a:p>
          </p:txBody>
        </p:sp>
        <p:sp>
          <p:nvSpPr>
            <p:cNvPr id="6247" name="Line 42"/>
            <p:cNvSpPr>
              <a:spLocks noChangeShapeType="1"/>
            </p:cNvSpPr>
            <p:nvPr/>
          </p:nvSpPr>
          <p:spPr bwMode="auto">
            <a:xfrm>
              <a:off x="5162" y="1967"/>
              <a:ext cx="710" cy="0"/>
            </a:xfrm>
            <a:prstGeom prst="line">
              <a:avLst/>
            </a:prstGeom>
            <a:noFill/>
            <a:ln w="360">
              <a:solidFill>
                <a:srgbClr val="FFFFFF"/>
              </a:solidFill>
              <a:round/>
              <a:headEnd/>
              <a:tailEnd/>
            </a:ln>
            <a:effectLst/>
          </p:spPr>
          <p:txBody>
            <a:bodyPr/>
            <a:lstStyle/>
            <a:p>
              <a:endParaRPr lang="fr-FR"/>
            </a:p>
          </p:txBody>
        </p:sp>
        <p:sp>
          <p:nvSpPr>
            <p:cNvPr id="6248" name="Line 43"/>
            <p:cNvSpPr>
              <a:spLocks noChangeShapeType="1"/>
            </p:cNvSpPr>
            <p:nvPr/>
          </p:nvSpPr>
          <p:spPr bwMode="auto">
            <a:xfrm>
              <a:off x="1028" y="2177"/>
              <a:ext cx="2035" cy="0"/>
            </a:xfrm>
            <a:prstGeom prst="line">
              <a:avLst/>
            </a:prstGeom>
            <a:noFill/>
            <a:ln w="360">
              <a:solidFill>
                <a:srgbClr val="FFFFFF"/>
              </a:solidFill>
              <a:round/>
              <a:headEnd/>
              <a:tailEnd/>
            </a:ln>
            <a:effectLst/>
          </p:spPr>
          <p:txBody>
            <a:bodyPr/>
            <a:lstStyle/>
            <a:p>
              <a:endParaRPr lang="fr-FR"/>
            </a:p>
          </p:txBody>
        </p:sp>
        <p:sp>
          <p:nvSpPr>
            <p:cNvPr id="6249" name="Line 44"/>
            <p:cNvSpPr>
              <a:spLocks noChangeShapeType="1"/>
            </p:cNvSpPr>
            <p:nvPr/>
          </p:nvSpPr>
          <p:spPr bwMode="auto">
            <a:xfrm>
              <a:off x="3063" y="2177"/>
              <a:ext cx="1304" cy="0"/>
            </a:xfrm>
            <a:prstGeom prst="line">
              <a:avLst/>
            </a:prstGeom>
            <a:noFill/>
            <a:ln w="360">
              <a:solidFill>
                <a:srgbClr val="FFFFFF"/>
              </a:solidFill>
              <a:round/>
              <a:headEnd/>
              <a:tailEnd/>
            </a:ln>
            <a:effectLst/>
          </p:spPr>
          <p:txBody>
            <a:bodyPr/>
            <a:lstStyle/>
            <a:p>
              <a:endParaRPr lang="fr-FR"/>
            </a:p>
          </p:txBody>
        </p:sp>
        <p:sp>
          <p:nvSpPr>
            <p:cNvPr id="6250" name="Line 45"/>
            <p:cNvSpPr>
              <a:spLocks noChangeShapeType="1"/>
            </p:cNvSpPr>
            <p:nvPr/>
          </p:nvSpPr>
          <p:spPr bwMode="auto">
            <a:xfrm>
              <a:off x="4367" y="2177"/>
              <a:ext cx="795" cy="0"/>
            </a:xfrm>
            <a:prstGeom prst="line">
              <a:avLst/>
            </a:prstGeom>
            <a:noFill/>
            <a:ln w="360">
              <a:solidFill>
                <a:srgbClr val="FFFFFF"/>
              </a:solidFill>
              <a:round/>
              <a:headEnd/>
              <a:tailEnd/>
            </a:ln>
            <a:effectLst/>
          </p:spPr>
          <p:txBody>
            <a:bodyPr/>
            <a:lstStyle/>
            <a:p>
              <a:endParaRPr lang="fr-FR"/>
            </a:p>
          </p:txBody>
        </p:sp>
        <p:sp>
          <p:nvSpPr>
            <p:cNvPr id="6251" name="Line 46"/>
            <p:cNvSpPr>
              <a:spLocks noChangeShapeType="1"/>
            </p:cNvSpPr>
            <p:nvPr/>
          </p:nvSpPr>
          <p:spPr bwMode="auto">
            <a:xfrm>
              <a:off x="5162" y="2177"/>
              <a:ext cx="710" cy="0"/>
            </a:xfrm>
            <a:prstGeom prst="line">
              <a:avLst/>
            </a:prstGeom>
            <a:noFill/>
            <a:ln w="360">
              <a:solidFill>
                <a:srgbClr val="FFFFFF"/>
              </a:solidFill>
              <a:round/>
              <a:headEnd/>
              <a:tailEnd/>
            </a:ln>
            <a:effectLst/>
          </p:spPr>
          <p:txBody>
            <a:bodyPr/>
            <a:lstStyle/>
            <a:p>
              <a:endParaRPr lang="fr-FR"/>
            </a:p>
          </p:txBody>
        </p:sp>
        <p:sp>
          <p:nvSpPr>
            <p:cNvPr id="6252" name="Line 47"/>
            <p:cNvSpPr>
              <a:spLocks noChangeShapeType="1"/>
            </p:cNvSpPr>
            <p:nvPr/>
          </p:nvSpPr>
          <p:spPr bwMode="auto">
            <a:xfrm>
              <a:off x="1028" y="2409"/>
              <a:ext cx="2035" cy="0"/>
            </a:xfrm>
            <a:prstGeom prst="line">
              <a:avLst/>
            </a:prstGeom>
            <a:noFill/>
            <a:ln w="360">
              <a:solidFill>
                <a:srgbClr val="FFFFFF"/>
              </a:solidFill>
              <a:round/>
              <a:headEnd/>
              <a:tailEnd/>
            </a:ln>
            <a:effectLst/>
          </p:spPr>
          <p:txBody>
            <a:bodyPr/>
            <a:lstStyle/>
            <a:p>
              <a:endParaRPr lang="fr-FR"/>
            </a:p>
          </p:txBody>
        </p:sp>
        <p:sp>
          <p:nvSpPr>
            <p:cNvPr id="6253" name="Line 48"/>
            <p:cNvSpPr>
              <a:spLocks noChangeShapeType="1"/>
            </p:cNvSpPr>
            <p:nvPr/>
          </p:nvSpPr>
          <p:spPr bwMode="auto">
            <a:xfrm>
              <a:off x="3063" y="2409"/>
              <a:ext cx="1304" cy="0"/>
            </a:xfrm>
            <a:prstGeom prst="line">
              <a:avLst/>
            </a:prstGeom>
            <a:noFill/>
            <a:ln w="360">
              <a:solidFill>
                <a:srgbClr val="FFFFFF"/>
              </a:solidFill>
              <a:round/>
              <a:headEnd/>
              <a:tailEnd/>
            </a:ln>
            <a:effectLst/>
          </p:spPr>
          <p:txBody>
            <a:bodyPr/>
            <a:lstStyle/>
            <a:p>
              <a:endParaRPr lang="fr-FR"/>
            </a:p>
          </p:txBody>
        </p:sp>
        <p:sp>
          <p:nvSpPr>
            <p:cNvPr id="6254" name="Line 49"/>
            <p:cNvSpPr>
              <a:spLocks noChangeShapeType="1"/>
            </p:cNvSpPr>
            <p:nvPr/>
          </p:nvSpPr>
          <p:spPr bwMode="auto">
            <a:xfrm>
              <a:off x="4367" y="2409"/>
              <a:ext cx="795" cy="0"/>
            </a:xfrm>
            <a:prstGeom prst="line">
              <a:avLst/>
            </a:prstGeom>
            <a:noFill/>
            <a:ln w="360">
              <a:solidFill>
                <a:srgbClr val="FFFFFF"/>
              </a:solidFill>
              <a:round/>
              <a:headEnd/>
              <a:tailEnd/>
            </a:ln>
            <a:effectLst/>
          </p:spPr>
          <p:txBody>
            <a:bodyPr/>
            <a:lstStyle/>
            <a:p>
              <a:endParaRPr lang="fr-FR"/>
            </a:p>
          </p:txBody>
        </p:sp>
        <p:sp>
          <p:nvSpPr>
            <p:cNvPr id="6255" name="Line 50"/>
            <p:cNvSpPr>
              <a:spLocks noChangeShapeType="1"/>
            </p:cNvSpPr>
            <p:nvPr/>
          </p:nvSpPr>
          <p:spPr bwMode="auto">
            <a:xfrm>
              <a:off x="5162" y="2409"/>
              <a:ext cx="710" cy="0"/>
            </a:xfrm>
            <a:prstGeom prst="line">
              <a:avLst/>
            </a:prstGeom>
            <a:noFill/>
            <a:ln w="360">
              <a:solidFill>
                <a:srgbClr val="FFFFFF"/>
              </a:solidFill>
              <a:round/>
              <a:headEnd/>
              <a:tailEnd/>
            </a:ln>
            <a:effectLst/>
          </p:spPr>
          <p:txBody>
            <a:bodyPr/>
            <a:lstStyle/>
            <a:p>
              <a:endParaRPr lang="fr-FR"/>
            </a:p>
          </p:txBody>
        </p:sp>
        <p:sp>
          <p:nvSpPr>
            <p:cNvPr id="6256" name="Line 51"/>
            <p:cNvSpPr>
              <a:spLocks noChangeShapeType="1"/>
            </p:cNvSpPr>
            <p:nvPr/>
          </p:nvSpPr>
          <p:spPr bwMode="auto">
            <a:xfrm>
              <a:off x="1028" y="2666"/>
              <a:ext cx="2035" cy="0"/>
            </a:xfrm>
            <a:prstGeom prst="line">
              <a:avLst/>
            </a:prstGeom>
            <a:noFill/>
            <a:ln w="360">
              <a:solidFill>
                <a:srgbClr val="FFFFFF"/>
              </a:solidFill>
              <a:round/>
              <a:headEnd/>
              <a:tailEnd/>
            </a:ln>
            <a:effectLst/>
          </p:spPr>
          <p:txBody>
            <a:bodyPr/>
            <a:lstStyle/>
            <a:p>
              <a:endParaRPr lang="fr-FR"/>
            </a:p>
          </p:txBody>
        </p:sp>
        <p:sp>
          <p:nvSpPr>
            <p:cNvPr id="6257" name="Line 52"/>
            <p:cNvSpPr>
              <a:spLocks noChangeShapeType="1"/>
            </p:cNvSpPr>
            <p:nvPr/>
          </p:nvSpPr>
          <p:spPr bwMode="auto">
            <a:xfrm>
              <a:off x="3063" y="2666"/>
              <a:ext cx="1304" cy="0"/>
            </a:xfrm>
            <a:prstGeom prst="line">
              <a:avLst/>
            </a:prstGeom>
            <a:noFill/>
            <a:ln w="360">
              <a:solidFill>
                <a:srgbClr val="FFFFFF"/>
              </a:solidFill>
              <a:round/>
              <a:headEnd/>
              <a:tailEnd/>
            </a:ln>
            <a:effectLst/>
          </p:spPr>
          <p:txBody>
            <a:bodyPr/>
            <a:lstStyle/>
            <a:p>
              <a:endParaRPr lang="fr-FR"/>
            </a:p>
          </p:txBody>
        </p:sp>
        <p:sp>
          <p:nvSpPr>
            <p:cNvPr id="6258" name="Line 53"/>
            <p:cNvSpPr>
              <a:spLocks noChangeShapeType="1"/>
            </p:cNvSpPr>
            <p:nvPr/>
          </p:nvSpPr>
          <p:spPr bwMode="auto">
            <a:xfrm>
              <a:off x="4367" y="2666"/>
              <a:ext cx="795" cy="0"/>
            </a:xfrm>
            <a:prstGeom prst="line">
              <a:avLst/>
            </a:prstGeom>
            <a:noFill/>
            <a:ln w="360">
              <a:solidFill>
                <a:srgbClr val="FFFFFF"/>
              </a:solidFill>
              <a:round/>
              <a:headEnd/>
              <a:tailEnd/>
            </a:ln>
            <a:effectLst/>
          </p:spPr>
          <p:txBody>
            <a:bodyPr/>
            <a:lstStyle/>
            <a:p>
              <a:endParaRPr lang="fr-FR"/>
            </a:p>
          </p:txBody>
        </p:sp>
        <p:sp>
          <p:nvSpPr>
            <p:cNvPr id="6259" name="Line 54"/>
            <p:cNvSpPr>
              <a:spLocks noChangeShapeType="1"/>
            </p:cNvSpPr>
            <p:nvPr/>
          </p:nvSpPr>
          <p:spPr bwMode="auto">
            <a:xfrm>
              <a:off x="5162" y="2666"/>
              <a:ext cx="710" cy="0"/>
            </a:xfrm>
            <a:prstGeom prst="line">
              <a:avLst/>
            </a:prstGeom>
            <a:noFill/>
            <a:ln w="360">
              <a:solidFill>
                <a:srgbClr val="FFFFFF"/>
              </a:solidFill>
              <a:round/>
              <a:headEnd/>
              <a:tailEnd/>
            </a:ln>
            <a:effectLst/>
          </p:spPr>
          <p:txBody>
            <a:bodyPr/>
            <a:lstStyle/>
            <a:p>
              <a:endParaRPr lang="fr-FR"/>
            </a:p>
          </p:txBody>
        </p:sp>
        <p:sp>
          <p:nvSpPr>
            <p:cNvPr id="6260" name="Line 55"/>
            <p:cNvSpPr>
              <a:spLocks noChangeShapeType="1"/>
            </p:cNvSpPr>
            <p:nvPr/>
          </p:nvSpPr>
          <p:spPr bwMode="auto">
            <a:xfrm>
              <a:off x="1028" y="2894"/>
              <a:ext cx="2035" cy="0"/>
            </a:xfrm>
            <a:prstGeom prst="line">
              <a:avLst/>
            </a:prstGeom>
            <a:noFill/>
            <a:ln w="360">
              <a:solidFill>
                <a:srgbClr val="FFFFFF"/>
              </a:solidFill>
              <a:round/>
              <a:headEnd/>
              <a:tailEnd/>
            </a:ln>
            <a:effectLst/>
          </p:spPr>
          <p:txBody>
            <a:bodyPr/>
            <a:lstStyle/>
            <a:p>
              <a:endParaRPr lang="fr-FR"/>
            </a:p>
          </p:txBody>
        </p:sp>
        <p:sp>
          <p:nvSpPr>
            <p:cNvPr id="6261" name="Line 56"/>
            <p:cNvSpPr>
              <a:spLocks noChangeShapeType="1"/>
            </p:cNvSpPr>
            <p:nvPr/>
          </p:nvSpPr>
          <p:spPr bwMode="auto">
            <a:xfrm>
              <a:off x="3063" y="2894"/>
              <a:ext cx="1304" cy="0"/>
            </a:xfrm>
            <a:prstGeom prst="line">
              <a:avLst/>
            </a:prstGeom>
            <a:noFill/>
            <a:ln w="360">
              <a:solidFill>
                <a:srgbClr val="FFFFFF"/>
              </a:solidFill>
              <a:round/>
              <a:headEnd/>
              <a:tailEnd/>
            </a:ln>
            <a:effectLst/>
          </p:spPr>
          <p:txBody>
            <a:bodyPr/>
            <a:lstStyle/>
            <a:p>
              <a:endParaRPr lang="fr-FR"/>
            </a:p>
          </p:txBody>
        </p:sp>
        <p:sp>
          <p:nvSpPr>
            <p:cNvPr id="6262" name="Line 57"/>
            <p:cNvSpPr>
              <a:spLocks noChangeShapeType="1"/>
            </p:cNvSpPr>
            <p:nvPr/>
          </p:nvSpPr>
          <p:spPr bwMode="auto">
            <a:xfrm>
              <a:off x="4367" y="2894"/>
              <a:ext cx="795" cy="0"/>
            </a:xfrm>
            <a:prstGeom prst="line">
              <a:avLst/>
            </a:prstGeom>
            <a:noFill/>
            <a:ln w="360">
              <a:solidFill>
                <a:srgbClr val="FFFFFF"/>
              </a:solidFill>
              <a:round/>
              <a:headEnd/>
              <a:tailEnd/>
            </a:ln>
            <a:effectLst/>
          </p:spPr>
          <p:txBody>
            <a:bodyPr/>
            <a:lstStyle/>
            <a:p>
              <a:endParaRPr lang="fr-FR"/>
            </a:p>
          </p:txBody>
        </p:sp>
        <p:sp>
          <p:nvSpPr>
            <p:cNvPr id="6263" name="Line 58"/>
            <p:cNvSpPr>
              <a:spLocks noChangeShapeType="1"/>
            </p:cNvSpPr>
            <p:nvPr/>
          </p:nvSpPr>
          <p:spPr bwMode="auto">
            <a:xfrm>
              <a:off x="5162" y="2894"/>
              <a:ext cx="710" cy="0"/>
            </a:xfrm>
            <a:prstGeom prst="line">
              <a:avLst/>
            </a:prstGeom>
            <a:noFill/>
            <a:ln w="360">
              <a:solidFill>
                <a:srgbClr val="FFFFFF"/>
              </a:solidFill>
              <a:round/>
              <a:headEnd/>
              <a:tailEnd/>
            </a:ln>
            <a:effectLst/>
          </p:spPr>
          <p:txBody>
            <a:bodyPr/>
            <a:lstStyle/>
            <a:p>
              <a:endParaRPr lang="fr-FR"/>
            </a:p>
          </p:txBody>
        </p:sp>
        <p:sp>
          <p:nvSpPr>
            <p:cNvPr id="6264" name="Line 59"/>
            <p:cNvSpPr>
              <a:spLocks noChangeShapeType="1"/>
            </p:cNvSpPr>
            <p:nvPr/>
          </p:nvSpPr>
          <p:spPr bwMode="auto">
            <a:xfrm>
              <a:off x="1028" y="1332"/>
              <a:ext cx="0" cy="221"/>
            </a:xfrm>
            <a:prstGeom prst="line">
              <a:avLst/>
            </a:prstGeom>
            <a:noFill/>
            <a:ln w="360">
              <a:solidFill>
                <a:srgbClr val="FFFFFF"/>
              </a:solidFill>
              <a:round/>
              <a:headEnd/>
              <a:tailEnd/>
            </a:ln>
            <a:effectLst/>
          </p:spPr>
          <p:txBody>
            <a:bodyPr/>
            <a:lstStyle/>
            <a:p>
              <a:endParaRPr lang="fr-FR"/>
            </a:p>
          </p:txBody>
        </p:sp>
        <p:sp>
          <p:nvSpPr>
            <p:cNvPr id="6265" name="Line 60"/>
            <p:cNvSpPr>
              <a:spLocks noChangeShapeType="1"/>
            </p:cNvSpPr>
            <p:nvPr/>
          </p:nvSpPr>
          <p:spPr bwMode="auto">
            <a:xfrm>
              <a:off x="1028" y="1553"/>
              <a:ext cx="0" cy="220"/>
            </a:xfrm>
            <a:prstGeom prst="line">
              <a:avLst/>
            </a:prstGeom>
            <a:noFill/>
            <a:ln w="360">
              <a:solidFill>
                <a:srgbClr val="FFFFFF"/>
              </a:solidFill>
              <a:round/>
              <a:headEnd/>
              <a:tailEnd/>
            </a:ln>
            <a:effectLst/>
          </p:spPr>
          <p:txBody>
            <a:bodyPr/>
            <a:lstStyle/>
            <a:p>
              <a:endParaRPr lang="fr-FR"/>
            </a:p>
          </p:txBody>
        </p:sp>
        <p:sp>
          <p:nvSpPr>
            <p:cNvPr id="6266" name="Line 61"/>
            <p:cNvSpPr>
              <a:spLocks noChangeShapeType="1"/>
            </p:cNvSpPr>
            <p:nvPr/>
          </p:nvSpPr>
          <p:spPr bwMode="auto">
            <a:xfrm>
              <a:off x="1028" y="1773"/>
              <a:ext cx="0" cy="194"/>
            </a:xfrm>
            <a:prstGeom prst="line">
              <a:avLst/>
            </a:prstGeom>
            <a:noFill/>
            <a:ln w="360">
              <a:solidFill>
                <a:srgbClr val="FFFFFF"/>
              </a:solidFill>
              <a:round/>
              <a:headEnd/>
              <a:tailEnd/>
            </a:ln>
            <a:effectLst/>
          </p:spPr>
          <p:txBody>
            <a:bodyPr/>
            <a:lstStyle/>
            <a:p>
              <a:endParaRPr lang="fr-FR"/>
            </a:p>
          </p:txBody>
        </p:sp>
        <p:sp>
          <p:nvSpPr>
            <p:cNvPr id="6267" name="Line 62"/>
            <p:cNvSpPr>
              <a:spLocks noChangeShapeType="1"/>
            </p:cNvSpPr>
            <p:nvPr/>
          </p:nvSpPr>
          <p:spPr bwMode="auto">
            <a:xfrm>
              <a:off x="1028" y="1967"/>
              <a:ext cx="0" cy="210"/>
            </a:xfrm>
            <a:prstGeom prst="line">
              <a:avLst/>
            </a:prstGeom>
            <a:noFill/>
            <a:ln w="360">
              <a:solidFill>
                <a:srgbClr val="FFFFFF"/>
              </a:solidFill>
              <a:round/>
              <a:headEnd/>
              <a:tailEnd/>
            </a:ln>
            <a:effectLst/>
          </p:spPr>
          <p:txBody>
            <a:bodyPr/>
            <a:lstStyle/>
            <a:p>
              <a:endParaRPr lang="fr-FR"/>
            </a:p>
          </p:txBody>
        </p:sp>
        <p:sp>
          <p:nvSpPr>
            <p:cNvPr id="6268" name="Line 63"/>
            <p:cNvSpPr>
              <a:spLocks noChangeShapeType="1"/>
            </p:cNvSpPr>
            <p:nvPr/>
          </p:nvSpPr>
          <p:spPr bwMode="auto">
            <a:xfrm>
              <a:off x="1028" y="2177"/>
              <a:ext cx="0" cy="232"/>
            </a:xfrm>
            <a:prstGeom prst="line">
              <a:avLst/>
            </a:prstGeom>
            <a:noFill/>
            <a:ln w="360">
              <a:solidFill>
                <a:srgbClr val="FFFFFF"/>
              </a:solidFill>
              <a:round/>
              <a:headEnd/>
              <a:tailEnd/>
            </a:ln>
            <a:effectLst/>
          </p:spPr>
          <p:txBody>
            <a:bodyPr/>
            <a:lstStyle/>
            <a:p>
              <a:endParaRPr lang="fr-FR"/>
            </a:p>
          </p:txBody>
        </p:sp>
        <p:sp>
          <p:nvSpPr>
            <p:cNvPr id="6269" name="Line 64"/>
            <p:cNvSpPr>
              <a:spLocks noChangeShapeType="1"/>
            </p:cNvSpPr>
            <p:nvPr/>
          </p:nvSpPr>
          <p:spPr bwMode="auto">
            <a:xfrm>
              <a:off x="1028" y="2409"/>
              <a:ext cx="0" cy="257"/>
            </a:xfrm>
            <a:prstGeom prst="line">
              <a:avLst/>
            </a:prstGeom>
            <a:noFill/>
            <a:ln w="360">
              <a:solidFill>
                <a:srgbClr val="FFFFFF"/>
              </a:solidFill>
              <a:round/>
              <a:headEnd/>
              <a:tailEnd/>
            </a:ln>
            <a:effectLst/>
          </p:spPr>
          <p:txBody>
            <a:bodyPr/>
            <a:lstStyle/>
            <a:p>
              <a:endParaRPr lang="fr-FR"/>
            </a:p>
          </p:txBody>
        </p:sp>
        <p:sp>
          <p:nvSpPr>
            <p:cNvPr id="6270" name="Line 65"/>
            <p:cNvSpPr>
              <a:spLocks noChangeShapeType="1"/>
            </p:cNvSpPr>
            <p:nvPr/>
          </p:nvSpPr>
          <p:spPr bwMode="auto">
            <a:xfrm>
              <a:off x="1028" y="2666"/>
              <a:ext cx="0" cy="228"/>
            </a:xfrm>
            <a:prstGeom prst="line">
              <a:avLst/>
            </a:prstGeom>
            <a:noFill/>
            <a:ln w="360">
              <a:solidFill>
                <a:srgbClr val="FFFFFF"/>
              </a:solidFill>
              <a:round/>
              <a:headEnd/>
              <a:tailEnd/>
            </a:ln>
            <a:effectLst/>
          </p:spPr>
          <p:txBody>
            <a:bodyPr/>
            <a:lstStyle/>
            <a:p>
              <a:endParaRPr lang="fr-FR"/>
            </a:p>
          </p:txBody>
        </p:sp>
        <p:sp>
          <p:nvSpPr>
            <p:cNvPr id="6271" name="Line 66"/>
            <p:cNvSpPr>
              <a:spLocks noChangeShapeType="1"/>
            </p:cNvSpPr>
            <p:nvPr/>
          </p:nvSpPr>
          <p:spPr bwMode="auto">
            <a:xfrm>
              <a:off x="3063" y="1332"/>
              <a:ext cx="0" cy="221"/>
            </a:xfrm>
            <a:prstGeom prst="line">
              <a:avLst/>
            </a:prstGeom>
            <a:noFill/>
            <a:ln w="360">
              <a:solidFill>
                <a:srgbClr val="FFFFFF"/>
              </a:solidFill>
              <a:round/>
              <a:headEnd/>
              <a:tailEnd/>
            </a:ln>
            <a:effectLst/>
          </p:spPr>
          <p:txBody>
            <a:bodyPr/>
            <a:lstStyle/>
            <a:p>
              <a:endParaRPr lang="fr-FR"/>
            </a:p>
          </p:txBody>
        </p:sp>
        <p:sp>
          <p:nvSpPr>
            <p:cNvPr id="6272" name="Line 67"/>
            <p:cNvSpPr>
              <a:spLocks noChangeShapeType="1"/>
            </p:cNvSpPr>
            <p:nvPr/>
          </p:nvSpPr>
          <p:spPr bwMode="auto">
            <a:xfrm>
              <a:off x="3063" y="1553"/>
              <a:ext cx="0" cy="220"/>
            </a:xfrm>
            <a:prstGeom prst="line">
              <a:avLst/>
            </a:prstGeom>
            <a:noFill/>
            <a:ln w="360">
              <a:solidFill>
                <a:srgbClr val="FFFFFF"/>
              </a:solidFill>
              <a:round/>
              <a:headEnd/>
              <a:tailEnd/>
            </a:ln>
            <a:effectLst/>
          </p:spPr>
          <p:txBody>
            <a:bodyPr/>
            <a:lstStyle/>
            <a:p>
              <a:endParaRPr lang="fr-FR"/>
            </a:p>
          </p:txBody>
        </p:sp>
        <p:sp>
          <p:nvSpPr>
            <p:cNvPr id="6273" name="Line 68"/>
            <p:cNvSpPr>
              <a:spLocks noChangeShapeType="1"/>
            </p:cNvSpPr>
            <p:nvPr/>
          </p:nvSpPr>
          <p:spPr bwMode="auto">
            <a:xfrm>
              <a:off x="3063" y="1773"/>
              <a:ext cx="0" cy="194"/>
            </a:xfrm>
            <a:prstGeom prst="line">
              <a:avLst/>
            </a:prstGeom>
            <a:noFill/>
            <a:ln w="360">
              <a:solidFill>
                <a:srgbClr val="FFFFFF"/>
              </a:solidFill>
              <a:round/>
              <a:headEnd/>
              <a:tailEnd/>
            </a:ln>
            <a:effectLst/>
          </p:spPr>
          <p:txBody>
            <a:bodyPr/>
            <a:lstStyle/>
            <a:p>
              <a:endParaRPr lang="fr-FR"/>
            </a:p>
          </p:txBody>
        </p:sp>
        <p:sp>
          <p:nvSpPr>
            <p:cNvPr id="6274" name="Line 69"/>
            <p:cNvSpPr>
              <a:spLocks noChangeShapeType="1"/>
            </p:cNvSpPr>
            <p:nvPr/>
          </p:nvSpPr>
          <p:spPr bwMode="auto">
            <a:xfrm>
              <a:off x="3063" y="1967"/>
              <a:ext cx="0" cy="210"/>
            </a:xfrm>
            <a:prstGeom prst="line">
              <a:avLst/>
            </a:prstGeom>
            <a:noFill/>
            <a:ln w="360">
              <a:solidFill>
                <a:srgbClr val="FFFFFF"/>
              </a:solidFill>
              <a:round/>
              <a:headEnd/>
              <a:tailEnd/>
            </a:ln>
            <a:effectLst/>
          </p:spPr>
          <p:txBody>
            <a:bodyPr/>
            <a:lstStyle/>
            <a:p>
              <a:endParaRPr lang="fr-FR"/>
            </a:p>
          </p:txBody>
        </p:sp>
        <p:sp>
          <p:nvSpPr>
            <p:cNvPr id="6275" name="Line 70"/>
            <p:cNvSpPr>
              <a:spLocks noChangeShapeType="1"/>
            </p:cNvSpPr>
            <p:nvPr/>
          </p:nvSpPr>
          <p:spPr bwMode="auto">
            <a:xfrm>
              <a:off x="3063" y="2177"/>
              <a:ext cx="0" cy="232"/>
            </a:xfrm>
            <a:prstGeom prst="line">
              <a:avLst/>
            </a:prstGeom>
            <a:noFill/>
            <a:ln w="360">
              <a:solidFill>
                <a:srgbClr val="FFFFFF"/>
              </a:solidFill>
              <a:round/>
              <a:headEnd/>
              <a:tailEnd/>
            </a:ln>
            <a:effectLst/>
          </p:spPr>
          <p:txBody>
            <a:bodyPr/>
            <a:lstStyle/>
            <a:p>
              <a:endParaRPr lang="fr-FR"/>
            </a:p>
          </p:txBody>
        </p:sp>
        <p:sp>
          <p:nvSpPr>
            <p:cNvPr id="6276" name="Line 71"/>
            <p:cNvSpPr>
              <a:spLocks noChangeShapeType="1"/>
            </p:cNvSpPr>
            <p:nvPr/>
          </p:nvSpPr>
          <p:spPr bwMode="auto">
            <a:xfrm>
              <a:off x="3063" y="2409"/>
              <a:ext cx="0" cy="257"/>
            </a:xfrm>
            <a:prstGeom prst="line">
              <a:avLst/>
            </a:prstGeom>
            <a:noFill/>
            <a:ln w="360">
              <a:solidFill>
                <a:srgbClr val="FFFFFF"/>
              </a:solidFill>
              <a:round/>
              <a:headEnd/>
              <a:tailEnd/>
            </a:ln>
            <a:effectLst/>
          </p:spPr>
          <p:txBody>
            <a:bodyPr/>
            <a:lstStyle/>
            <a:p>
              <a:endParaRPr lang="fr-FR"/>
            </a:p>
          </p:txBody>
        </p:sp>
        <p:sp>
          <p:nvSpPr>
            <p:cNvPr id="6277" name="Line 72"/>
            <p:cNvSpPr>
              <a:spLocks noChangeShapeType="1"/>
            </p:cNvSpPr>
            <p:nvPr/>
          </p:nvSpPr>
          <p:spPr bwMode="auto">
            <a:xfrm>
              <a:off x="3063" y="2666"/>
              <a:ext cx="0" cy="228"/>
            </a:xfrm>
            <a:prstGeom prst="line">
              <a:avLst/>
            </a:prstGeom>
            <a:noFill/>
            <a:ln w="360">
              <a:solidFill>
                <a:srgbClr val="FFFFFF"/>
              </a:solidFill>
              <a:round/>
              <a:headEnd/>
              <a:tailEnd/>
            </a:ln>
            <a:effectLst/>
          </p:spPr>
          <p:txBody>
            <a:bodyPr/>
            <a:lstStyle/>
            <a:p>
              <a:endParaRPr lang="fr-FR"/>
            </a:p>
          </p:txBody>
        </p:sp>
        <p:sp>
          <p:nvSpPr>
            <p:cNvPr id="6278" name="Line 73"/>
            <p:cNvSpPr>
              <a:spLocks noChangeShapeType="1"/>
            </p:cNvSpPr>
            <p:nvPr/>
          </p:nvSpPr>
          <p:spPr bwMode="auto">
            <a:xfrm>
              <a:off x="4367" y="1332"/>
              <a:ext cx="0" cy="221"/>
            </a:xfrm>
            <a:prstGeom prst="line">
              <a:avLst/>
            </a:prstGeom>
            <a:noFill/>
            <a:ln w="360">
              <a:solidFill>
                <a:srgbClr val="FFFFFF"/>
              </a:solidFill>
              <a:round/>
              <a:headEnd/>
              <a:tailEnd/>
            </a:ln>
            <a:effectLst/>
          </p:spPr>
          <p:txBody>
            <a:bodyPr/>
            <a:lstStyle/>
            <a:p>
              <a:endParaRPr lang="fr-FR"/>
            </a:p>
          </p:txBody>
        </p:sp>
        <p:sp>
          <p:nvSpPr>
            <p:cNvPr id="6279" name="Line 74"/>
            <p:cNvSpPr>
              <a:spLocks noChangeShapeType="1"/>
            </p:cNvSpPr>
            <p:nvPr/>
          </p:nvSpPr>
          <p:spPr bwMode="auto">
            <a:xfrm>
              <a:off x="4367" y="1553"/>
              <a:ext cx="0" cy="220"/>
            </a:xfrm>
            <a:prstGeom prst="line">
              <a:avLst/>
            </a:prstGeom>
            <a:noFill/>
            <a:ln w="360">
              <a:solidFill>
                <a:srgbClr val="FFFFFF"/>
              </a:solidFill>
              <a:round/>
              <a:headEnd/>
              <a:tailEnd/>
            </a:ln>
            <a:effectLst/>
          </p:spPr>
          <p:txBody>
            <a:bodyPr/>
            <a:lstStyle/>
            <a:p>
              <a:endParaRPr lang="fr-FR"/>
            </a:p>
          </p:txBody>
        </p:sp>
        <p:sp>
          <p:nvSpPr>
            <p:cNvPr id="6280" name="Line 75"/>
            <p:cNvSpPr>
              <a:spLocks noChangeShapeType="1"/>
            </p:cNvSpPr>
            <p:nvPr/>
          </p:nvSpPr>
          <p:spPr bwMode="auto">
            <a:xfrm>
              <a:off x="4367" y="1773"/>
              <a:ext cx="0" cy="194"/>
            </a:xfrm>
            <a:prstGeom prst="line">
              <a:avLst/>
            </a:prstGeom>
            <a:noFill/>
            <a:ln w="360">
              <a:solidFill>
                <a:srgbClr val="FFFFFF"/>
              </a:solidFill>
              <a:round/>
              <a:headEnd/>
              <a:tailEnd/>
            </a:ln>
            <a:effectLst/>
          </p:spPr>
          <p:txBody>
            <a:bodyPr/>
            <a:lstStyle/>
            <a:p>
              <a:endParaRPr lang="fr-FR"/>
            </a:p>
          </p:txBody>
        </p:sp>
        <p:sp>
          <p:nvSpPr>
            <p:cNvPr id="6281" name="Line 76"/>
            <p:cNvSpPr>
              <a:spLocks noChangeShapeType="1"/>
            </p:cNvSpPr>
            <p:nvPr/>
          </p:nvSpPr>
          <p:spPr bwMode="auto">
            <a:xfrm>
              <a:off x="4367" y="1967"/>
              <a:ext cx="0" cy="210"/>
            </a:xfrm>
            <a:prstGeom prst="line">
              <a:avLst/>
            </a:prstGeom>
            <a:noFill/>
            <a:ln w="360">
              <a:solidFill>
                <a:srgbClr val="FFFFFF"/>
              </a:solidFill>
              <a:round/>
              <a:headEnd/>
              <a:tailEnd/>
            </a:ln>
            <a:effectLst/>
          </p:spPr>
          <p:txBody>
            <a:bodyPr/>
            <a:lstStyle/>
            <a:p>
              <a:endParaRPr lang="fr-FR"/>
            </a:p>
          </p:txBody>
        </p:sp>
        <p:sp>
          <p:nvSpPr>
            <p:cNvPr id="6282" name="Line 77"/>
            <p:cNvSpPr>
              <a:spLocks noChangeShapeType="1"/>
            </p:cNvSpPr>
            <p:nvPr/>
          </p:nvSpPr>
          <p:spPr bwMode="auto">
            <a:xfrm>
              <a:off x="4367" y="2177"/>
              <a:ext cx="0" cy="232"/>
            </a:xfrm>
            <a:prstGeom prst="line">
              <a:avLst/>
            </a:prstGeom>
            <a:noFill/>
            <a:ln w="360">
              <a:solidFill>
                <a:srgbClr val="FFFFFF"/>
              </a:solidFill>
              <a:round/>
              <a:headEnd/>
              <a:tailEnd/>
            </a:ln>
            <a:effectLst/>
          </p:spPr>
          <p:txBody>
            <a:bodyPr/>
            <a:lstStyle/>
            <a:p>
              <a:endParaRPr lang="fr-FR"/>
            </a:p>
          </p:txBody>
        </p:sp>
        <p:sp>
          <p:nvSpPr>
            <p:cNvPr id="6283" name="Line 78"/>
            <p:cNvSpPr>
              <a:spLocks noChangeShapeType="1"/>
            </p:cNvSpPr>
            <p:nvPr/>
          </p:nvSpPr>
          <p:spPr bwMode="auto">
            <a:xfrm>
              <a:off x="4367" y="2409"/>
              <a:ext cx="0" cy="257"/>
            </a:xfrm>
            <a:prstGeom prst="line">
              <a:avLst/>
            </a:prstGeom>
            <a:noFill/>
            <a:ln w="360">
              <a:solidFill>
                <a:srgbClr val="FFFFFF"/>
              </a:solidFill>
              <a:round/>
              <a:headEnd/>
              <a:tailEnd/>
            </a:ln>
            <a:effectLst/>
          </p:spPr>
          <p:txBody>
            <a:bodyPr/>
            <a:lstStyle/>
            <a:p>
              <a:endParaRPr lang="fr-FR"/>
            </a:p>
          </p:txBody>
        </p:sp>
        <p:sp>
          <p:nvSpPr>
            <p:cNvPr id="6284" name="Line 79"/>
            <p:cNvSpPr>
              <a:spLocks noChangeShapeType="1"/>
            </p:cNvSpPr>
            <p:nvPr/>
          </p:nvSpPr>
          <p:spPr bwMode="auto">
            <a:xfrm>
              <a:off x="4367" y="2666"/>
              <a:ext cx="0" cy="228"/>
            </a:xfrm>
            <a:prstGeom prst="line">
              <a:avLst/>
            </a:prstGeom>
            <a:noFill/>
            <a:ln w="360">
              <a:solidFill>
                <a:srgbClr val="FFFFFF"/>
              </a:solidFill>
              <a:round/>
              <a:headEnd/>
              <a:tailEnd/>
            </a:ln>
            <a:effectLst/>
          </p:spPr>
          <p:txBody>
            <a:bodyPr/>
            <a:lstStyle/>
            <a:p>
              <a:endParaRPr lang="fr-FR"/>
            </a:p>
          </p:txBody>
        </p:sp>
        <p:sp>
          <p:nvSpPr>
            <p:cNvPr id="6285" name="Line 80"/>
            <p:cNvSpPr>
              <a:spLocks noChangeShapeType="1"/>
            </p:cNvSpPr>
            <p:nvPr/>
          </p:nvSpPr>
          <p:spPr bwMode="auto">
            <a:xfrm>
              <a:off x="5162" y="1332"/>
              <a:ext cx="0" cy="221"/>
            </a:xfrm>
            <a:prstGeom prst="line">
              <a:avLst/>
            </a:prstGeom>
            <a:noFill/>
            <a:ln w="360">
              <a:solidFill>
                <a:srgbClr val="FFFFFF"/>
              </a:solidFill>
              <a:round/>
              <a:headEnd/>
              <a:tailEnd/>
            </a:ln>
            <a:effectLst/>
          </p:spPr>
          <p:txBody>
            <a:bodyPr/>
            <a:lstStyle/>
            <a:p>
              <a:endParaRPr lang="fr-FR"/>
            </a:p>
          </p:txBody>
        </p:sp>
        <p:sp>
          <p:nvSpPr>
            <p:cNvPr id="6286" name="Line 81"/>
            <p:cNvSpPr>
              <a:spLocks noChangeShapeType="1"/>
            </p:cNvSpPr>
            <p:nvPr/>
          </p:nvSpPr>
          <p:spPr bwMode="auto">
            <a:xfrm>
              <a:off x="5162" y="1553"/>
              <a:ext cx="0" cy="220"/>
            </a:xfrm>
            <a:prstGeom prst="line">
              <a:avLst/>
            </a:prstGeom>
            <a:noFill/>
            <a:ln w="360">
              <a:solidFill>
                <a:srgbClr val="FFFFFF"/>
              </a:solidFill>
              <a:round/>
              <a:headEnd/>
              <a:tailEnd/>
            </a:ln>
            <a:effectLst/>
          </p:spPr>
          <p:txBody>
            <a:bodyPr/>
            <a:lstStyle/>
            <a:p>
              <a:endParaRPr lang="fr-FR"/>
            </a:p>
          </p:txBody>
        </p:sp>
        <p:sp>
          <p:nvSpPr>
            <p:cNvPr id="6287" name="Line 82"/>
            <p:cNvSpPr>
              <a:spLocks noChangeShapeType="1"/>
            </p:cNvSpPr>
            <p:nvPr/>
          </p:nvSpPr>
          <p:spPr bwMode="auto">
            <a:xfrm>
              <a:off x="5162" y="1773"/>
              <a:ext cx="0" cy="194"/>
            </a:xfrm>
            <a:prstGeom prst="line">
              <a:avLst/>
            </a:prstGeom>
            <a:noFill/>
            <a:ln w="360">
              <a:solidFill>
                <a:srgbClr val="FFFFFF"/>
              </a:solidFill>
              <a:round/>
              <a:headEnd/>
              <a:tailEnd/>
            </a:ln>
            <a:effectLst/>
          </p:spPr>
          <p:txBody>
            <a:bodyPr/>
            <a:lstStyle/>
            <a:p>
              <a:endParaRPr lang="fr-FR"/>
            </a:p>
          </p:txBody>
        </p:sp>
        <p:sp>
          <p:nvSpPr>
            <p:cNvPr id="6288" name="Line 83"/>
            <p:cNvSpPr>
              <a:spLocks noChangeShapeType="1"/>
            </p:cNvSpPr>
            <p:nvPr/>
          </p:nvSpPr>
          <p:spPr bwMode="auto">
            <a:xfrm>
              <a:off x="5162" y="1967"/>
              <a:ext cx="0" cy="210"/>
            </a:xfrm>
            <a:prstGeom prst="line">
              <a:avLst/>
            </a:prstGeom>
            <a:noFill/>
            <a:ln w="360">
              <a:solidFill>
                <a:srgbClr val="FFFFFF"/>
              </a:solidFill>
              <a:round/>
              <a:headEnd/>
              <a:tailEnd/>
            </a:ln>
            <a:effectLst/>
          </p:spPr>
          <p:txBody>
            <a:bodyPr/>
            <a:lstStyle/>
            <a:p>
              <a:endParaRPr lang="fr-FR"/>
            </a:p>
          </p:txBody>
        </p:sp>
        <p:sp>
          <p:nvSpPr>
            <p:cNvPr id="6289" name="Line 84"/>
            <p:cNvSpPr>
              <a:spLocks noChangeShapeType="1"/>
            </p:cNvSpPr>
            <p:nvPr/>
          </p:nvSpPr>
          <p:spPr bwMode="auto">
            <a:xfrm>
              <a:off x="5162" y="2177"/>
              <a:ext cx="0" cy="232"/>
            </a:xfrm>
            <a:prstGeom prst="line">
              <a:avLst/>
            </a:prstGeom>
            <a:noFill/>
            <a:ln w="360">
              <a:solidFill>
                <a:srgbClr val="FFFFFF"/>
              </a:solidFill>
              <a:round/>
              <a:headEnd/>
              <a:tailEnd/>
            </a:ln>
            <a:effectLst/>
          </p:spPr>
          <p:txBody>
            <a:bodyPr/>
            <a:lstStyle/>
            <a:p>
              <a:endParaRPr lang="fr-FR"/>
            </a:p>
          </p:txBody>
        </p:sp>
        <p:sp>
          <p:nvSpPr>
            <p:cNvPr id="6290" name="Line 85"/>
            <p:cNvSpPr>
              <a:spLocks noChangeShapeType="1"/>
            </p:cNvSpPr>
            <p:nvPr/>
          </p:nvSpPr>
          <p:spPr bwMode="auto">
            <a:xfrm>
              <a:off x="5162" y="2409"/>
              <a:ext cx="0" cy="257"/>
            </a:xfrm>
            <a:prstGeom prst="line">
              <a:avLst/>
            </a:prstGeom>
            <a:noFill/>
            <a:ln w="360">
              <a:solidFill>
                <a:srgbClr val="FFFFFF"/>
              </a:solidFill>
              <a:round/>
              <a:headEnd/>
              <a:tailEnd/>
            </a:ln>
            <a:effectLst/>
          </p:spPr>
          <p:txBody>
            <a:bodyPr/>
            <a:lstStyle/>
            <a:p>
              <a:endParaRPr lang="fr-FR"/>
            </a:p>
          </p:txBody>
        </p:sp>
        <p:sp>
          <p:nvSpPr>
            <p:cNvPr id="6291" name="Line 86"/>
            <p:cNvSpPr>
              <a:spLocks noChangeShapeType="1"/>
            </p:cNvSpPr>
            <p:nvPr/>
          </p:nvSpPr>
          <p:spPr bwMode="auto">
            <a:xfrm>
              <a:off x="5162" y="2666"/>
              <a:ext cx="0" cy="228"/>
            </a:xfrm>
            <a:prstGeom prst="line">
              <a:avLst/>
            </a:prstGeom>
            <a:noFill/>
            <a:ln w="360">
              <a:solidFill>
                <a:srgbClr val="FFFFFF"/>
              </a:solidFill>
              <a:round/>
              <a:headEnd/>
              <a:tailEnd/>
            </a:ln>
            <a:effectLst/>
          </p:spPr>
          <p:txBody>
            <a:bodyPr/>
            <a:lstStyle/>
            <a:p>
              <a:endParaRPr lang="fr-FR"/>
            </a:p>
          </p:txBody>
        </p:sp>
        <p:sp>
          <p:nvSpPr>
            <p:cNvPr id="6292" name="Line 87"/>
            <p:cNvSpPr>
              <a:spLocks noChangeShapeType="1"/>
            </p:cNvSpPr>
            <p:nvPr/>
          </p:nvSpPr>
          <p:spPr bwMode="auto">
            <a:xfrm>
              <a:off x="5872" y="1332"/>
              <a:ext cx="0" cy="221"/>
            </a:xfrm>
            <a:prstGeom prst="line">
              <a:avLst/>
            </a:prstGeom>
            <a:noFill/>
            <a:ln w="360">
              <a:solidFill>
                <a:srgbClr val="FFFFFF"/>
              </a:solidFill>
              <a:round/>
              <a:headEnd/>
              <a:tailEnd/>
            </a:ln>
            <a:effectLst/>
          </p:spPr>
          <p:txBody>
            <a:bodyPr/>
            <a:lstStyle/>
            <a:p>
              <a:endParaRPr lang="fr-FR"/>
            </a:p>
          </p:txBody>
        </p:sp>
        <p:sp>
          <p:nvSpPr>
            <p:cNvPr id="6293" name="Line 88"/>
            <p:cNvSpPr>
              <a:spLocks noChangeShapeType="1"/>
            </p:cNvSpPr>
            <p:nvPr/>
          </p:nvSpPr>
          <p:spPr bwMode="auto">
            <a:xfrm>
              <a:off x="5872" y="1553"/>
              <a:ext cx="0" cy="220"/>
            </a:xfrm>
            <a:prstGeom prst="line">
              <a:avLst/>
            </a:prstGeom>
            <a:noFill/>
            <a:ln w="360">
              <a:solidFill>
                <a:srgbClr val="FFFFFF"/>
              </a:solidFill>
              <a:round/>
              <a:headEnd/>
              <a:tailEnd/>
            </a:ln>
            <a:effectLst/>
          </p:spPr>
          <p:txBody>
            <a:bodyPr/>
            <a:lstStyle/>
            <a:p>
              <a:endParaRPr lang="fr-FR"/>
            </a:p>
          </p:txBody>
        </p:sp>
        <p:sp>
          <p:nvSpPr>
            <p:cNvPr id="6294" name="Line 89"/>
            <p:cNvSpPr>
              <a:spLocks noChangeShapeType="1"/>
            </p:cNvSpPr>
            <p:nvPr/>
          </p:nvSpPr>
          <p:spPr bwMode="auto">
            <a:xfrm>
              <a:off x="5872" y="1773"/>
              <a:ext cx="0" cy="194"/>
            </a:xfrm>
            <a:prstGeom prst="line">
              <a:avLst/>
            </a:prstGeom>
            <a:noFill/>
            <a:ln w="360">
              <a:solidFill>
                <a:srgbClr val="FFFFFF"/>
              </a:solidFill>
              <a:round/>
              <a:headEnd/>
              <a:tailEnd/>
            </a:ln>
            <a:effectLst/>
          </p:spPr>
          <p:txBody>
            <a:bodyPr/>
            <a:lstStyle/>
            <a:p>
              <a:endParaRPr lang="fr-FR"/>
            </a:p>
          </p:txBody>
        </p:sp>
        <p:sp>
          <p:nvSpPr>
            <p:cNvPr id="6295" name="Line 90"/>
            <p:cNvSpPr>
              <a:spLocks noChangeShapeType="1"/>
            </p:cNvSpPr>
            <p:nvPr/>
          </p:nvSpPr>
          <p:spPr bwMode="auto">
            <a:xfrm>
              <a:off x="5872" y="1967"/>
              <a:ext cx="0" cy="210"/>
            </a:xfrm>
            <a:prstGeom prst="line">
              <a:avLst/>
            </a:prstGeom>
            <a:noFill/>
            <a:ln w="360">
              <a:solidFill>
                <a:srgbClr val="FFFFFF"/>
              </a:solidFill>
              <a:round/>
              <a:headEnd/>
              <a:tailEnd/>
            </a:ln>
            <a:effectLst/>
          </p:spPr>
          <p:txBody>
            <a:bodyPr/>
            <a:lstStyle/>
            <a:p>
              <a:endParaRPr lang="fr-FR"/>
            </a:p>
          </p:txBody>
        </p:sp>
        <p:sp>
          <p:nvSpPr>
            <p:cNvPr id="6296" name="Line 91"/>
            <p:cNvSpPr>
              <a:spLocks noChangeShapeType="1"/>
            </p:cNvSpPr>
            <p:nvPr/>
          </p:nvSpPr>
          <p:spPr bwMode="auto">
            <a:xfrm>
              <a:off x="5872" y="2177"/>
              <a:ext cx="0" cy="232"/>
            </a:xfrm>
            <a:prstGeom prst="line">
              <a:avLst/>
            </a:prstGeom>
            <a:noFill/>
            <a:ln w="360">
              <a:solidFill>
                <a:srgbClr val="FFFFFF"/>
              </a:solidFill>
              <a:round/>
              <a:headEnd/>
              <a:tailEnd/>
            </a:ln>
            <a:effectLst/>
          </p:spPr>
          <p:txBody>
            <a:bodyPr/>
            <a:lstStyle/>
            <a:p>
              <a:endParaRPr lang="fr-FR"/>
            </a:p>
          </p:txBody>
        </p:sp>
        <p:sp>
          <p:nvSpPr>
            <p:cNvPr id="6297" name="Line 92"/>
            <p:cNvSpPr>
              <a:spLocks noChangeShapeType="1"/>
            </p:cNvSpPr>
            <p:nvPr/>
          </p:nvSpPr>
          <p:spPr bwMode="auto">
            <a:xfrm>
              <a:off x="5872" y="2409"/>
              <a:ext cx="0" cy="257"/>
            </a:xfrm>
            <a:prstGeom prst="line">
              <a:avLst/>
            </a:prstGeom>
            <a:noFill/>
            <a:ln w="360">
              <a:solidFill>
                <a:srgbClr val="FFFFFF"/>
              </a:solidFill>
              <a:round/>
              <a:headEnd/>
              <a:tailEnd/>
            </a:ln>
            <a:effectLst/>
          </p:spPr>
          <p:txBody>
            <a:bodyPr/>
            <a:lstStyle/>
            <a:p>
              <a:endParaRPr lang="fr-FR"/>
            </a:p>
          </p:txBody>
        </p:sp>
        <p:sp>
          <p:nvSpPr>
            <p:cNvPr id="6298" name="Line 93"/>
            <p:cNvSpPr>
              <a:spLocks noChangeShapeType="1"/>
            </p:cNvSpPr>
            <p:nvPr/>
          </p:nvSpPr>
          <p:spPr bwMode="auto">
            <a:xfrm>
              <a:off x="5872" y="2666"/>
              <a:ext cx="0" cy="228"/>
            </a:xfrm>
            <a:prstGeom prst="line">
              <a:avLst/>
            </a:prstGeom>
            <a:noFill/>
            <a:ln w="360">
              <a:solidFill>
                <a:srgbClr val="FFFFFF"/>
              </a:solidFill>
              <a:round/>
              <a:headEnd/>
              <a:tailEnd/>
            </a:ln>
            <a:effectLst/>
          </p:spPr>
          <p:txBody>
            <a:bodyPr/>
            <a:lstStyle/>
            <a:p>
              <a:endParaRPr lang="fr-FR"/>
            </a:p>
          </p:txBody>
        </p:sp>
      </p:grpSp>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ext Box 1"/>
          <p:cNvSpPr txBox="1">
            <a:spLocks noChangeArrowheads="1"/>
          </p:cNvSpPr>
          <p:nvPr/>
        </p:nvSpPr>
        <p:spPr bwMode="auto">
          <a:xfrm>
            <a:off x="1079500" y="576263"/>
            <a:ext cx="8099425" cy="4184650"/>
          </a:xfrm>
          <a:prstGeom prst="rect">
            <a:avLst/>
          </a:prstGeom>
          <a:noFill/>
          <a:ln w="9525">
            <a:noFill/>
            <a:round/>
            <a:headEnd/>
            <a:tailEnd/>
          </a:ln>
          <a:effectLst/>
        </p:spPr>
        <p:txBody>
          <a:bodyPr lIns="90000" tIns="45000" rIns="90000" bIns="45000"/>
          <a:lstStyle/>
          <a:p>
            <a:pPr>
              <a:lnSpc>
                <a:spcPct val="102000"/>
              </a:lnSpc>
              <a:tabLst>
                <a:tab pos="723900" algn="l"/>
                <a:tab pos="1447800" algn="l"/>
                <a:tab pos="2171700" algn="l"/>
                <a:tab pos="2895600" algn="l"/>
                <a:tab pos="3619500" algn="l"/>
                <a:tab pos="4343400" algn="l"/>
                <a:tab pos="5067300" algn="l"/>
                <a:tab pos="5791200" algn="l"/>
                <a:tab pos="6515100" algn="l"/>
                <a:tab pos="7239000" algn="l"/>
                <a:tab pos="7962900" algn="l"/>
              </a:tabLst>
            </a:pPr>
            <a:r>
              <a:rPr lang="en-US" sz="4000" b="1" i="1">
                <a:solidFill>
                  <a:srgbClr val="000000"/>
                </a:solidFill>
                <a:latin typeface="Calibri" pitchFamily="32" charset="0"/>
                <a:ea typeface="Calibri" pitchFamily="32" charset="0"/>
                <a:cs typeface="Calibri" pitchFamily="32" charset="0"/>
              </a:rPr>
              <a:t>Voliume d'alcool des résidus :</a:t>
            </a:r>
          </a:p>
          <a:p>
            <a:pPr>
              <a:lnSpc>
                <a:spcPct val="102000"/>
              </a:lnSpc>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US" sz="2800" b="1" i="1" u="sng">
              <a:solidFill>
                <a:srgbClr val="000000"/>
              </a:solidFill>
              <a:latin typeface="Calibri" pitchFamily="32" charset="0"/>
              <a:ea typeface="Calibri" pitchFamily="32" charset="0"/>
              <a:cs typeface="Calibri" pitchFamily="32" charset="0"/>
            </a:endParaRPr>
          </a:p>
          <a:p>
            <a:pPr>
              <a:lnSpc>
                <a:spcPct val="102000"/>
              </a:lnSpc>
              <a:tabLst>
                <a:tab pos="723900" algn="l"/>
                <a:tab pos="1447800" algn="l"/>
                <a:tab pos="2171700" algn="l"/>
                <a:tab pos="2895600" algn="l"/>
                <a:tab pos="3619500" algn="l"/>
                <a:tab pos="4343400" algn="l"/>
                <a:tab pos="5067300" algn="l"/>
                <a:tab pos="5791200" algn="l"/>
                <a:tab pos="6515100" algn="l"/>
                <a:tab pos="7239000" algn="l"/>
                <a:tab pos="7962900" algn="l"/>
              </a:tabLst>
            </a:pPr>
            <a:r>
              <a:rPr lang="en-US" sz="2800" b="1" i="1" u="sng">
                <a:solidFill>
                  <a:srgbClr val="000000"/>
                </a:solidFill>
                <a:latin typeface="Calibri" pitchFamily="32" charset="0"/>
                <a:ea typeface="Calibri" pitchFamily="32" charset="0"/>
                <a:cs typeface="Calibri" pitchFamily="32" charset="0"/>
              </a:rPr>
              <a:t>Vinification directe des raisins frais</a:t>
            </a:r>
            <a:r>
              <a:rPr lang="en-US" sz="2800" b="1" i="1">
                <a:solidFill>
                  <a:srgbClr val="000000"/>
                </a:solidFill>
                <a:latin typeface="Calibri" pitchFamily="32" charset="0"/>
                <a:ea typeface="Calibri" pitchFamily="32" charset="0"/>
                <a:cs typeface="Calibri" pitchFamily="32" charset="0"/>
              </a:rPr>
              <a:t> = 10%</a:t>
            </a:r>
          </a:p>
          <a:p>
            <a:pPr>
              <a:lnSpc>
                <a:spcPct val="102000"/>
              </a:lnSpc>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US" sz="2800" b="1" i="1" u="sng">
              <a:solidFill>
                <a:srgbClr val="000000"/>
              </a:solidFill>
              <a:latin typeface="Calibri" pitchFamily="32" charset="0"/>
              <a:ea typeface="Calibri" pitchFamily="32" charset="0"/>
              <a:cs typeface="Calibri" pitchFamily="32" charset="0"/>
            </a:endParaRPr>
          </a:p>
          <a:p>
            <a:pPr>
              <a:lnSpc>
                <a:spcPct val="102000"/>
              </a:lnSpc>
              <a:tabLst>
                <a:tab pos="723900" algn="l"/>
                <a:tab pos="1447800" algn="l"/>
                <a:tab pos="2171700" algn="l"/>
                <a:tab pos="2895600" algn="l"/>
                <a:tab pos="3619500" algn="l"/>
                <a:tab pos="4343400" algn="l"/>
                <a:tab pos="5067300" algn="l"/>
                <a:tab pos="5791200" algn="l"/>
                <a:tab pos="6515100" algn="l"/>
                <a:tab pos="7239000" algn="l"/>
                <a:tab pos="7962900" algn="l"/>
              </a:tabLst>
            </a:pPr>
            <a:r>
              <a:rPr lang="en-US" sz="2800" b="1" i="1" u="sng">
                <a:solidFill>
                  <a:srgbClr val="000000"/>
                </a:solidFill>
                <a:latin typeface="Calibri" pitchFamily="32" charset="0"/>
                <a:ea typeface="Calibri" pitchFamily="32" charset="0"/>
                <a:cs typeface="Calibri" pitchFamily="32" charset="0"/>
              </a:rPr>
              <a:t>Vinification de moûts :</a:t>
            </a:r>
          </a:p>
          <a:p>
            <a:pPr algn="r">
              <a:lnSpc>
                <a:spcPct val="102000"/>
              </a:lnSpc>
              <a:tabLst>
                <a:tab pos="723900" algn="l"/>
                <a:tab pos="1447800" algn="l"/>
                <a:tab pos="2171700" algn="l"/>
                <a:tab pos="2895600" algn="l"/>
                <a:tab pos="3619500" algn="l"/>
                <a:tab pos="4343400" algn="l"/>
                <a:tab pos="5067300" algn="l"/>
                <a:tab pos="5791200" algn="l"/>
                <a:tab pos="6515100" algn="l"/>
                <a:tab pos="7239000" algn="l"/>
                <a:tab pos="7962900" algn="l"/>
              </a:tabLst>
            </a:pPr>
            <a:r>
              <a:rPr lang="en-US" sz="2800" b="1" i="1">
                <a:solidFill>
                  <a:srgbClr val="000000"/>
                </a:solidFill>
                <a:latin typeface="Calibri" pitchFamily="32" charset="0"/>
                <a:ea typeface="Calibri" pitchFamily="32" charset="0"/>
                <a:cs typeface="Calibri" pitchFamily="32" charset="0"/>
              </a:rPr>
              <a:t>- pour les vins blancs et rosé : récoltant = 8%</a:t>
            </a:r>
          </a:p>
          <a:p>
            <a:pPr algn="r">
              <a:lnSpc>
                <a:spcPct val="102000"/>
              </a:lnSpc>
              <a:tabLst>
                <a:tab pos="723900" algn="l"/>
                <a:tab pos="1447800" algn="l"/>
                <a:tab pos="2171700" algn="l"/>
                <a:tab pos="2895600" algn="l"/>
                <a:tab pos="3619500" algn="l"/>
                <a:tab pos="4343400" algn="l"/>
                <a:tab pos="5067300" algn="l"/>
                <a:tab pos="5791200" algn="l"/>
                <a:tab pos="6515100" algn="l"/>
                <a:tab pos="7239000" algn="l"/>
                <a:tab pos="7962900" algn="l"/>
              </a:tabLst>
            </a:pPr>
            <a:r>
              <a:rPr lang="en-US" sz="2800" b="1" i="1">
                <a:solidFill>
                  <a:srgbClr val="000000"/>
                </a:solidFill>
                <a:latin typeface="Calibri" pitchFamily="32" charset="0"/>
                <a:ea typeface="Calibri" pitchFamily="32" charset="0"/>
                <a:cs typeface="Calibri" pitchFamily="32" charset="0"/>
              </a:rPr>
              <a:t>								         N.V. = 2%</a:t>
            </a:r>
          </a:p>
          <a:p>
            <a:pPr algn="r">
              <a:lnSpc>
                <a:spcPct val="102000"/>
              </a:lnSpc>
              <a:tabLst>
                <a:tab pos="723900" algn="l"/>
                <a:tab pos="1447800" algn="l"/>
                <a:tab pos="2171700" algn="l"/>
                <a:tab pos="2895600" algn="l"/>
                <a:tab pos="3619500" algn="l"/>
                <a:tab pos="4343400" algn="l"/>
                <a:tab pos="5067300" algn="l"/>
                <a:tab pos="5791200" algn="l"/>
                <a:tab pos="6515100" algn="l"/>
                <a:tab pos="7239000" algn="l"/>
                <a:tab pos="7962900" algn="l"/>
              </a:tabLst>
            </a:pPr>
            <a:r>
              <a:rPr lang="en-US" sz="2800" b="1" i="1">
                <a:solidFill>
                  <a:srgbClr val="000000"/>
                </a:solidFill>
                <a:latin typeface="Calibri" pitchFamily="32" charset="0"/>
                <a:ea typeface="Calibri" pitchFamily="32" charset="0"/>
                <a:cs typeface="Calibri" pitchFamily="32" charset="0"/>
              </a:rPr>
              <a:t>  - pour les vins rouges : récoltant = 5%</a:t>
            </a:r>
          </a:p>
          <a:p>
            <a:pPr algn="r">
              <a:lnSpc>
                <a:spcPct val="102000"/>
              </a:lnSpc>
              <a:tabLst>
                <a:tab pos="723900" algn="l"/>
                <a:tab pos="1447800" algn="l"/>
                <a:tab pos="2171700" algn="l"/>
                <a:tab pos="2895600" algn="l"/>
                <a:tab pos="3619500" algn="l"/>
                <a:tab pos="4343400" algn="l"/>
                <a:tab pos="5067300" algn="l"/>
                <a:tab pos="5791200" algn="l"/>
                <a:tab pos="6515100" algn="l"/>
                <a:tab pos="7239000" algn="l"/>
                <a:tab pos="7962900" algn="l"/>
              </a:tabLst>
            </a:pPr>
            <a:r>
              <a:rPr lang="en-US" sz="2800" b="1" i="1">
                <a:solidFill>
                  <a:srgbClr val="000000"/>
                </a:solidFill>
                <a:latin typeface="Calibri" pitchFamily="32" charset="0"/>
                <a:ea typeface="Calibri" pitchFamily="32" charset="0"/>
                <a:cs typeface="Calibri" pitchFamily="32" charset="0"/>
              </a:rPr>
              <a:t>							   N.V. = 5%</a:t>
            </a:r>
          </a:p>
        </p:txBody>
      </p:sp>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Text Box 1"/>
          <p:cNvSpPr txBox="1">
            <a:spLocks noChangeArrowheads="1"/>
          </p:cNvSpPr>
          <p:nvPr/>
        </p:nvSpPr>
        <p:spPr bwMode="auto">
          <a:xfrm>
            <a:off x="1079500" y="576263"/>
            <a:ext cx="8280400" cy="3065462"/>
          </a:xfrm>
          <a:prstGeom prst="rect">
            <a:avLst/>
          </a:prstGeom>
          <a:noFill/>
          <a:ln w="9525">
            <a:noFill/>
            <a:round/>
            <a:headEnd/>
            <a:tailEnd/>
          </a:ln>
          <a:effectLst/>
        </p:spPr>
        <p:txBody>
          <a:bodyPr lIns="90000" tIns="45000" rIns="90000" bIns="45000"/>
          <a:lstStyle/>
          <a:p>
            <a:pPr>
              <a:lnSpc>
                <a:spcPct val="102000"/>
              </a:lnSpc>
              <a:tabLst>
                <a:tab pos="723900" algn="l"/>
                <a:tab pos="1447800" algn="l"/>
                <a:tab pos="2171700" algn="l"/>
                <a:tab pos="2895600" algn="l"/>
                <a:tab pos="3619500" algn="l"/>
                <a:tab pos="4343400" algn="l"/>
                <a:tab pos="5067300" algn="l"/>
                <a:tab pos="5791200" algn="l"/>
                <a:tab pos="6515100" algn="l"/>
                <a:tab pos="7239000" algn="l"/>
                <a:tab pos="7962900" algn="l"/>
              </a:tabLst>
            </a:pPr>
            <a:r>
              <a:rPr lang="en-US" sz="4000" b="1" i="1">
                <a:solidFill>
                  <a:srgbClr val="000000"/>
                </a:solidFill>
                <a:latin typeface="Calibri" pitchFamily="32" charset="0"/>
                <a:ea typeface="Calibri" pitchFamily="32" charset="0"/>
                <a:cs typeface="Calibri" pitchFamily="32" charset="0"/>
              </a:rPr>
              <a:t>Volume d'alcool minimum</a:t>
            </a:r>
          </a:p>
          <a:p>
            <a:pPr>
              <a:lnSpc>
                <a:spcPct val="102000"/>
              </a:lnSpc>
              <a:tabLst>
                <a:tab pos="723900" algn="l"/>
                <a:tab pos="1447800" algn="l"/>
                <a:tab pos="2171700" algn="l"/>
                <a:tab pos="2895600" algn="l"/>
                <a:tab pos="3619500" algn="l"/>
                <a:tab pos="4343400" algn="l"/>
                <a:tab pos="5067300" algn="l"/>
                <a:tab pos="5791200" algn="l"/>
                <a:tab pos="6515100" algn="l"/>
                <a:tab pos="7239000" algn="l"/>
                <a:tab pos="7962900" algn="l"/>
              </a:tabLst>
            </a:pPr>
            <a:r>
              <a:rPr lang="en-US" sz="4000" b="1" i="1">
                <a:solidFill>
                  <a:srgbClr val="000000"/>
                </a:solidFill>
                <a:latin typeface="Calibri" pitchFamily="32" charset="0"/>
                <a:ea typeface="Calibri" pitchFamily="32" charset="0"/>
                <a:cs typeface="Calibri" pitchFamily="32" charset="0"/>
              </a:rPr>
              <a:t>contenu dans les résidus :</a:t>
            </a:r>
          </a:p>
          <a:p>
            <a:pPr>
              <a:lnSpc>
                <a:spcPct val="102000"/>
              </a:lnSpc>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US" sz="2800" b="1" i="1" u="sng">
              <a:solidFill>
                <a:srgbClr val="000000"/>
              </a:solidFill>
              <a:latin typeface="Calibri" pitchFamily="32" charset="0"/>
              <a:ea typeface="Calibri" pitchFamily="32" charset="0"/>
              <a:cs typeface="Calibri" pitchFamily="32" charset="0"/>
            </a:endParaRPr>
          </a:p>
          <a:p>
            <a:pPr>
              <a:lnSpc>
                <a:spcPct val="102000"/>
              </a:lnSpc>
              <a:tabLst>
                <a:tab pos="723900" algn="l"/>
                <a:tab pos="1447800" algn="l"/>
                <a:tab pos="2171700" algn="l"/>
                <a:tab pos="2895600" algn="l"/>
                <a:tab pos="3619500" algn="l"/>
                <a:tab pos="4343400" algn="l"/>
                <a:tab pos="5067300" algn="l"/>
                <a:tab pos="5791200" algn="l"/>
                <a:tab pos="6515100" algn="l"/>
                <a:tab pos="7239000" algn="l"/>
                <a:tab pos="7962900" algn="l"/>
              </a:tabLst>
            </a:pPr>
            <a:r>
              <a:rPr lang="en-US" sz="2800" b="1" i="1" u="sng">
                <a:solidFill>
                  <a:srgbClr val="000000"/>
                </a:solidFill>
                <a:latin typeface="Calibri" pitchFamily="32" charset="0"/>
                <a:ea typeface="Calibri" pitchFamily="32" charset="0"/>
                <a:cs typeface="Calibri" pitchFamily="32" charset="0"/>
              </a:rPr>
              <a:t>Marcs de raisins</a:t>
            </a:r>
            <a:r>
              <a:rPr lang="en-US" sz="2800" b="1" i="1">
                <a:solidFill>
                  <a:srgbClr val="000000"/>
                </a:solidFill>
                <a:latin typeface="Calibri" pitchFamily="32" charset="0"/>
                <a:ea typeface="Calibri" pitchFamily="32" charset="0"/>
                <a:cs typeface="Calibri" pitchFamily="32" charset="0"/>
              </a:rPr>
              <a:t> = 2,5 litres d'alcool pur pour 100 kg</a:t>
            </a:r>
          </a:p>
          <a:p>
            <a:pPr>
              <a:lnSpc>
                <a:spcPct val="102000"/>
              </a:lnSpc>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US" sz="2800" b="1" i="1" u="sng">
              <a:solidFill>
                <a:srgbClr val="000000"/>
              </a:solidFill>
              <a:latin typeface="Calibri" pitchFamily="32" charset="0"/>
              <a:ea typeface="Calibri" pitchFamily="32" charset="0"/>
              <a:cs typeface="Calibri" pitchFamily="32" charset="0"/>
            </a:endParaRPr>
          </a:p>
          <a:p>
            <a:pPr>
              <a:lnSpc>
                <a:spcPct val="102000"/>
              </a:lnSpc>
              <a:tabLst>
                <a:tab pos="723900" algn="l"/>
                <a:tab pos="1447800" algn="l"/>
                <a:tab pos="2171700" algn="l"/>
                <a:tab pos="2895600" algn="l"/>
                <a:tab pos="3619500" algn="l"/>
                <a:tab pos="4343400" algn="l"/>
                <a:tab pos="5067300" algn="l"/>
                <a:tab pos="5791200" algn="l"/>
                <a:tab pos="6515100" algn="l"/>
                <a:tab pos="7239000" algn="l"/>
                <a:tab pos="7962900" algn="l"/>
              </a:tabLst>
            </a:pPr>
            <a:r>
              <a:rPr lang="en-US" sz="2800" b="1" i="1" u="sng">
                <a:solidFill>
                  <a:srgbClr val="000000"/>
                </a:solidFill>
                <a:latin typeface="Calibri" pitchFamily="32" charset="0"/>
                <a:ea typeface="Calibri" pitchFamily="32" charset="0"/>
                <a:cs typeface="Calibri" pitchFamily="32" charset="0"/>
              </a:rPr>
              <a:t>Lies de vin = 4 litres l'alcool pur pour 100 litres</a:t>
            </a:r>
          </a:p>
        </p:txBody>
      </p:sp>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Text Box 1"/>
          <p:cNvSpPr txBox="1">
            <a:spLocks noChangeArrowheads="1"/>
          </p:cNvSpPr>
          <p:nvPr/>
        </p:nvSpPr>
        <p:spPr bwMode="auto">
          <a:xfrm>
            <a:off x="1439863" y="576263"/>
            <a:ext cx="8099425" cy="773112"/>
          </a:xfrm>
          <a:prstGeom prst="rect">
            <a:avLst/>
          </a:prstGeom>
          <a:noFill/>
          <a:ln w="9525">
            <a:noFill/>
            <a:round/>
            <a:headEnd/>
            <a:tailEnd/>
          </a:ln>
          <a:effectLst/>
        </p:spPr>
        <p:txBody>
          <a:bodyPr lIns="90000" tIns="45000" rIns="90000" bIns="45000"/>
          <a:lstStyle/>
          <a:p>
            <a:pPr>
              <a:lnSpc>
                <a:spcPct val="102000"/>
              </a:lnSpc>
              <a:tabLst>
                <a:tab pos="723900" algn="l"/>
                <a:tab pos="1447800" algn="l"/>
                <a:tab pos="2171700" algn="l"/>
                <a:tab pos="2895600" algn="l"/>
                <a:tab pos="3619500" algn="l"/>
                <a:tab pos="4343400" algn="l"/>
                <a:tab pos="5067300" algn="l"/>
                <a:tab pos="5791200" algn="l"/>
                <a:tab pos="6515100" algn="l"/>
                <a:tab pos="7239000" algn="l"/>
                <a:tab pos="7962900" algn="l"/>
              </a:tabLst>
            </a:pPr>
            <a:r>
              <a:rPr lang="en-US" sz="4400" b="1" i="1">
                <a:solidFill>
                  <a:srgbClr val="000000"/>
                </a:solidFill>
                <a:latin typeface="Calibri" pitchFamily="32" charset="0"/>
                <a:ea typeface="Calibri" pitchFamily="32" charset="0"/>
                <a:cs typeface="Calibri" pitchFamily="32" charset="0"/>
              </a:rPr>
              <a:t>Les obligations des producteurs : </a:t>
            </a:r>
          </a:p>
        </p:txBody>
      </p:sp>
      <p:sp>
        <p:nvSpPr>
          <p:cNvPr id="9218" name="Text Box 2"/>
          <p:cNvSpPr txBox="1">
            <a:spLocks noChangeArrowheads="1"/>
          </p:cNvSpPr>
          <p:nvPr/>
        </p:nvSpPr>
        <p:spPr bwMode="auto">
          <a:xfrm>
            <a:off x="1979613" y="1573213"/>
            <a:ext cx="7199312" cy="587375"/>
          </a:xfrm>
          <a:prstGeom prst="rect">
            <a:avLst/>
          </a:prstGeom>
          <a:noFill/>
          <a:ln w="9525">
            <a:noFill/>
            <a:round/>
            <a:headEnd/>
            <a:tailEnd/>
          </a:ln>
          <a:effectLst/>
        </p:spPr>
        <p:txBody>
          <a:bodyPr lIns="90000" tIns="45000" rIns="90000" bIns="45000"/>
          <a:lstStyle/>
          <a:p>
            <a:pPr algn="just">
              <a:lnSpc>
                <a:spcPct val="102000"/>
              </a:lnSpc>
              <a:tabLst>
                <a:tab pos="723900" algn="l"/>
                <a:tab pos="1447800" algn="l"/>
                <a:tab pos="2171700" algn="l"/>
                <a:tab pos="2895600" algn="l"/>
                <a:tab pos="3619500" algn="l"/>
                <a:tab pos="4343400" algn="l"/>
                <a:tab pos="5067300" algn="l"/>
                <a:tab pos="5791200" algn="l"/>
                <a:tab pos="6515100" algn="l"/>
              </a:tabLst>
            </a:pPr>
            <a:r>
              <a:rPr lang="en-US" sz="3200" b="1" i="1">
                <a:solidFill>
                  <a:srgbClr val="000000"/>
                </a:solidFill>
                <a:latin typeface="Calibri" pitchFamily="32" charset="0"/>
                <a:ea typeface="Calibri" pitchFamily="32" charset="0"/>
                <a:cs typeface="Calibri" pitchFamily="32" charset="0"/>
              </a:rPr>
              <a:t>Article 2 de l'arrêté du 18 août 2014 :</a:t>
            </a:r>
          </a:p>
        </p:txBody>
      </p:sp>
      <p:sp>
        <p:nvSpPr>
          <p:cNvPr id="9219" name="Text Box 3"/>
          <p:cNvSpPr txBox="1">
            <a:spLocks noChangeArrowheads="1"/>
          </p:cNvSpPr>
          <p:nvPr/>
        </p:nvSpPr>
        <p:spPr bwMode="auto">
          <a:xfrm>
            <a:off x="1979613" y="2484438"/>
            <a:ext cx="7199312" cy="3568700"/>
          </a:xfrm>
          <a:prstGeom prst="rect">
            <a:avLst/>
          </a:prstGeom>
          <a:noFill/>
          <a:ln w="9525">
            <a:noFill/>
            <a:round/>
            <a:headEnd/>
            <a:tailEnd/>
          </a:ln>
          <a:effectLst/>
        </p:spPr>
        <p:txBody>
          <a:bodyPr lIns="90000" tIns="45000" rIns="90000" bIns="45000"/>
          <a:lstStyle/>
          <a:p>
            <a:pPr algn="just">
              <a:lnSpc>
                <a:spcPct val="102000"/>
              </a:lnSpc>
              <a:tabLst>
                <a:tab pos="723900" algn="l"/>
                <a:tab pos="1447800" algn="l"/>
                <a:tab pos="2171700" algn="l"/>
                <a:tab pos="2895600" algn="l"/>
                <a:tab pos="3619500" algn="l"/>
                <a:tab pos="4343400" algn="l"/>
                <a:tab pos="5067300" algn="l"/>
                <a:tab pos="5791200" algn="l"/>
                <a:tab pos="6515100" algn="l"/>
              </a:tabLst>
            </a:pPr>
            <a:r>
              <a:rPr lang="en-US" sz="3200" i="1">
                <a:solidFill>
                  <a:srgbClr val="000000"/>
                </a:solidFill>
                <a:latin typeface="Calibri" pitchFamily="32" charset="0"/>
                <a:ea typeface="Calibri" pitchFamily="32" charset="0"/>
                <a:cs typeface="Calibri" pitchFamily="32" charset="0"/>
              </a:rPr>
              <a:t>« Les producteurs …....... inscrivent sur les registres d'entrées et de sorties les quantités de marcs de raisin et/ou de lies de lie, leur date de sortie, la ou les voie(s) de valorisation choisi(s) ainsi que le titre alcoométrique volumique total des lots de marcs de raisins et des lots de lies de vin. »</a:t>
            </a:r>
          </a:p>
        </p:txBody>
      </p:sp>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Text Box 1"/>
          <p:cNvSpPr txBox="1">
            <a:spLocks noChangeArrowheads="1"/>
          </p:cNvSpPr>
          <p:nvPr/>
        </p:nvSpPr>
        <p:spPr bwMode="auto">
          <a:xfrm>
            <a:off x="1439863" y="576263"/>
            <a:ext cx="8099425" cy="773112"/>
          </a:xfrm>
          <a:prstGeom prst="rect">
            <a:avLst/>
          </a:prstGeom>
          <a:noFill/>
          <a:ln w="9525">
            <a:noFill/>
            <a:round/>
            <a:headEnd/>
            <a:tailEnd/>
          </a:ln>
          <a:effectLst/>
        </p:spPr>
        <p:txBody>
          <a:bodyPr lIns="90000" tIns="45000" rIns="90000" bIns="45000"/>
          <a:lstStyle/>
          <a:p>
            <a:pPr>
              <a:lnSpc>
                <a:spcPct val="102000"/>
              </a:lnSpc>
              <a:tabLst>
                <a:tab pos="723900" algn="l"/>
                <a:tab pos="1447800" algn="l"/>
                <a:tab pos="2171700" algn="l"/>
                <a:tab pos="2895600" algn="l"/>
                <a:tab pos="3619500" algn="l"/>
                <a:tab pos="4343400" algn="l"/>
                <a:tab pos="5067300" algn="l"/>
                <a:tab pos="5791200" algn="l"/>
                <a:tab pos="6515100" algn="l"/>
                <a:tab pos="7239000" algn="l"/>
                <a:tab pos="7962900" algn="l"/>
              </a:tabLst>
            </a:pPr>
            <a:r>
              <a:rPr lang="en-US" sz="4400" b="1" i="1">
                <a:solidFill>
                  <a:srgbClr val="000000"/>
                </a:solidFill>
                <a:latin typeface="Calibri" pitchFamily="32" charset="0"/>
                <a:ea typeface="Calibri" pitchFamily="32" charset="0"/>
                <a:cs typeface="Calibri" pitchFamily="32" charset="0"/>
              </a:rPr>
              <a:t>Les obligations des producteurs : </a:t>
            </a:r>
          </a:p>
        </p:txBody>
      </p:sp>
      <p:sp>
        <p:nvSpPr>
          <p:cNvPr id="10242" name="Text Box 2"/>
          <p:cNvSpPr txBox="1">
            <a:spLocks noChangeArrowheads="1"/>
          </p:cNvSpPr>
          <p:nvPr/>
        </p:nvSpPr>
        <p:spPr bwMode="auto">
          <a:xfrm>
            <a:off x="1979613" y="1573213"/>
            <a:ext cx="7199312" cy="587375"/>
          </a:xfrm>
          <a:prstGeom prst="rect">
            <a:avLst/>
          </a:prstGeom>
          <a:noFill/>
          <a:ln w="9525">
            <a:noFill/>
            <a:round/>
            <a:headEnd/>
            <a:tailEnd/>
          </a:ln>
          <a:effectLst/>
        </p:spPr>
        <p:txBody>
          <a:bodyPr lIns="90000" tIns="45000" rIns="90000" bIns="45000"/>
          <a:lstStyle/>
          <a:p>
            <a:pPr algn="just">
              <a:lnSpc>
                <a:spcPct val="102000"/>
              </a:lnSpc>
              <a:tabLst>
                <a:tab pos="723900" algn="l"/>
                <a:tab pos="1447800" algn="l"/>
                <a:tab pos="2171700" algn="l"/>
                <a:tab pos="2895600" algn="l"/>
                <a:tab pos="3619500" algn="l"/>
                <a:tab pos="4343400" algn="l"/>
                <a:tab pos="5067300" algn="l"/>
                <a:tab pos="5791200" algn="l"/>
                <a:tab pos="6515100" algn="l"/>
              </a:tabLst>
            </a:pPr>
            <a:r>
              <a:rPr lang="en-US" sz="3200" b="1" i="1">
                <a:solidFill>
                  <a:srgbClr val="000000"/>
                </a:solidFill>
                <a:latin typeface="Calibri" pitchFamily="32" charset="0"/>
                <a:ea typeface="Calibri" pitchFamily="32" charset="0"/>
                <a:cs typeface="Calibri" pitchFamily="32" charset="0"/>
              </a:rPr>
              <a:t>Modèle de registre :</a:t>
            </a:r>
          </a:p>
        </p:txBody>
      </p:sp>
      <p:graphicFrame>
        <p:nvGraphicFramePr>
          <p:cNvPr id="10243" name="Group 3"/>
          <p:cNvGraphicFramePr>
            <a:graphicFrameLocks noGrp="1"/>
          </p:cNvGraphicFramePr>
          <p:nvPr/>
        </p:nvGraphicFramePr>
        <p:xfrm>
          <a:off x="1916113" y="2281238"/>
          <a:ext cx="7259637" cy="4484496"/>
        </p:xfrm>
        <a:graphic>
          <a:graphicData uri="http://schemas.openxmlformats.org/drawingml/2006/table">
            <a:tbl>
              <a:tblPr/>
              <a:tblGrid>
                <a:gridCol w="852487"/>
                <a:gridCol w="1401763"/>
                <a:gridCol w="1082675"/>
                <a:gridCol w="796925"/>
                <a:gridCol w="1612900"/>
                <a:gridCol w="1512887"/>
              </a:tblGrid>
              <a:tr h="560388">
                <a:tc>
                  <a:txBody>
                    <a:bodyPr/>
                    <a:lstStyle/>
                    <a:p>
                      <a:pPr marL="0" marR="0" lvl="0" indent="0" algn="ctr"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tab pos="723900" algn="l"/>
                          <a:tab pos="1447800" algn="l"/>
                          <a:tab pos="2171700" algn="l"/>
                          <a:tab pos="2895600" algn="l"/>
                          <a:tab pos="3619500" algn="l"/>
                          <a:tab pos="4343400" algn="l"/>
                          <a:tab pos="5067300" algn="l"/>
                          <a:tab pos="5791200" algn="l"/>
                          <a:tab pos="6515100" algn="l"/>
                          <a:tab pos="7239000" algn="l"/>
                        </a:tabLst>
                      </a:pPr>
                      <a:r>
                        <a:rPr kumimoji="0" lang="fr-FR" sz="1400" b="1" i="0" u="none" strike="noStrike" cap="none" normalizeH="0" baseline="0" smtClean="0">
                          <a:ln>
                            <a:noFill/>
                          </a:ln>
                          <a:solidFill>
                            <a:srgbClr val="000000"/>
                          </a:solidFill>
                          <a:effectLst/>
                          <a:latin typeface="Arial" charset="0"/>
                          <a:ea typeface="Lucida Sans Unicode" charset="0"/>
                          <a:cs typeface="Lucida Sans Unicode" charset="0"/>
                        </a:rPr>
                        <a:t>Date d'entrée</a:t>
                      </a:r>
                    </a:p>
                  </a:txBody>
                  <a:tcPr marL="18000" marR="18000" marT="59147" marB="46800" horzOverflow="overflow">
                    <a:lnL w="360" cap="flat" cmpd="sng" algn="ctr">
                      <a:solidFill>
                        <a:srgbClr val="FFFFFF"/>
                      </a:solidFill>
                      <a:prstDash val="solid"/>
                      <a:round/>
                      <a:headEnd type="none" w="med" len="med"/>
                      <a:tailEnd type="none" w="med" len="med"/>
                    </a:lnL>
                    <a:lnR>
                      <a:noFill/>
                    </a:lnR>
                    <a:lnT w="360" cap="flat" cmpd="sng" algn="ctr">
                      <a:solidFill>
                        <a:srgbClr val="FFFFFF"/>
                      </a:solidFill>
                      <a:prstDash val="solid"/>
                      <a:round/>
                      <a:headEnd type="none" w="med" len="med"/>
                      <a:tailEnd type="none" w="med" len="med"/>
                    </a:lnT>
                    <a:lnB w="360" cap="flat" cmpd="sng" algn="ctr">
                      <a:solidFill>
                        <a:srgbClr val="FFFFFF"/>
                      </a:solidFill>
                      <a:prstDash val="solid"/>
                      <a:round/>
                      <a:headEnd type="none" w="med" len="med"/>
                      <a:tailEnd type="none" w="med" len="med"/>
                    </a:lnB>
                    <a:lnTlToBr>
                      <a:noFill/>
                    </a:lnTlToBr>
                    <a:lnBlToTr>
                      <a:noFill/>
                    </a:lnBlToTr>
                    <a:solidFill>
                      <a:srgbClr val="B3B3B3"/>
                    </a:solidFill>
                  </a:tcPr>
                </a:tc>
                <a:tc>
                  <a:txBody>
                    <a:bodyPr/>
                    <a:lstStyle/>
                    <a:p>
                      <a:pPr marL="0" marR="0" lvl="0" indent="0" algn="ctr"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tab pos="723900" algn="l"/>
                          <a:tab pos="1447800" algn="l"/>
                          <a:tab pos="2171700" algn="l"/>
                          <a:tab pos="2895600" algn="l"/>
                          <a:tab pos="3619500" algn="l"/>
                          <a:tab pos="4343400" algn="l"/>
                          <a:tab pos="5067300" algn="l"/>
                          <a:tab pos="5791200" algn="l"/>
                          <a:tab pos="6515100" algn="l"/>
                          <a:tab pos="7239000" algn="l"/>
                        </a:tabLst>
                      </a:pPr>
                      <a:r>
                        <a:rPr kumimoji="0" lang="fr-FR" sz="1400" b="1" i="0" u="none" strike="noStrike" cap="none" normalizeH="0" baseline="0" smtClean="0">
                          <a:ln>
                            <a:noFill/>
                          </a:ln>
                          <a:solidFill>
                            <a:srgbClr val="000000"/>
                          </a:solidFill>
                          <a:effectLst/>
                          <a:latin typeface="Arial" charset="0"/>
                          <a:ea typeface="Lucida Sans Unicode" charset="0"/>
                          <a:cs typeface="Lucida Sans Unicode" charset="0"/>
                        </a:rPr>
                        <a:t>Type de produit</a:t>
                      </a:r>
                      <a:br>
                        <a:rPr kumimoji="0" lang="fr-FR" sz="1400" b="1" i="0" u="none" strike="noStrike" cap="none" normalizeH="0" baseline="0" smtClean="0">
                          <a:ln>
                            <a:noFill/>
                          </a:ln>
                          <a:solidFill>
                            <a:srgbClr val="000000"/>
                          </a:solidFill>
                          <a:effectLst/>
                          <a:latin typeface="Arial" charset="0"/>
                          <a:ea typeface="Lucida Sans Unicode" charset="0"/>
                          <a:cs typeface="Lucida Sans Unicode" charset="0"/>
                        </a:rPr>
                      </a:br>
                      <a:r>
                        <a:rPr kumimoji="0" lang="fr-FR" sz="1400" b="1" i="0" u="none" strike="noStrike" cap="none" normalizeH="0" baseline="0" smtClean="0">
                          <a:ln>
                            <a:noFill/>
                          </a:ln>
                          <a:solidFill>
                            <a:srgbClr val="000000"/>
                          </a:solidFill>
                          <a:effectLst/>
                          <a:latin typeface="Arial" charset="0"/>
                          <a:ea typeface="Lucida Sans Unicode" charset="0"/>
                          <a:cs typeface="Lucida Sans Unicode" charset="0"/>
                        </a:rPr>
                        <a:t>(marcs ou lies)</a:t>
                      </a:r>
                    </a:p>
                  </a:txBody>
                  <a:tcPr marL="18000" marR="18000" marT="59147" marB="46800" horzOverflow="overflow">
                    <a:lnL>
                      <a:noFill/>
                    </a:lnL>
                    <a:lnR>
                      <a:noFill/>
                    </a:lnR>
                    <a:lnT w="360" cap="flat" cmpd="sng" algn="ctr">
                      <a:solidFill>
                        <a:srgbClr val="FFFFFF"/>
                      </a:solidFill>
                      <a:prstDash val="solid"/>
                      <a:round/>
                      <a:headEnd type="none" w="med" len="med"/>
                      <a:tailEnd type="none" w="med" len="med"/>
                    </a:lnT>
                    <a:lnB w="360" cap="flat" cmpd="sng" algn="ctr">
                      <a:solidFill>
                        <a:srgbClr val="FFFFFF"/>
                      </a:solidFill>
                      <a:prstDash val="solid"/>
                      <a:round/>
                      <a:headEnd type="none" w="med" len="med"/>
                      <a:tailEnd type="none" w="med" len="med"/>
                    </a:lnB>
                    <a:lnTlToBr>
                      <a:noFill/>
                    </a:lnTlToBr>
                    <a:lnBlToTr>
                      <a:noFill/>
                    </a:lnBlToTr>
                    <a:solidFill>
                      <a:srgbClr val="B3B3B3"/>
                    </a:solidFill>
                  </a:tcPr>
                </a:tc>
                <a:tc>
                  <a:txBody>
                    <a:bodyPr/>
                    <a:lstStyle/>
                    <a:p>
                      <a:pPr marL="0" marR="0" lvl="0" indent="0" algn="ctr"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tab pos="723900" algn="l"/>
                          <a:tab pos="1447800" algn="l"/>
                          <a:tab pos="2171700" algn="l"/>
                          <a:tab pos="2895600" algn="l"/>
                          <a:tab pos="3619500" algn="l"/>
                          <a:tab pos="4343400" algn="l"/>
                          <a:tab pos="5067300" algn="l"/>
                          <a:tab pos="5791200" algn="l"/>
                          <a:tab pos="6515100" algn="l"/>
                          <a:tab pos="7239000" algn="l"/>
                        </a:tabLst>
                      </a:pPr>
                      <a:r>
                        <a:rPr kumimoji="0" lang="fr-FR" sz="1400" b="1" i="0" u="none" strike="noStrike" cap="none" normalizeH="0" baseline="0" smtClean="0">
                          <a:ln>
                            <a:noFill/>
                          </a:ln>
                          <a:solidFill>
                            <a:srgbClr val="000000"/>
                          </a:solidFill>
                          <a:effectLst/>
                          <a:latin typeface="Arial" charset="0"/>
                          <a:ea typeface="Lucida Sans Unicode" charset="0"/>
                          <a:cs typeface="Lucida Sans Unicode" charset="0"/>
                        </a:rPr>
                        <a:t>quantité</a:t>
                      </a:r>
                      <a:br>
                        <a:rPr kumimoji="0" lang="fr-FR" sz="1400" b="1" i="0" u="none" strike="noStrike" cap="none" normalizeH="0" baseline="0" smtClean="0">
                          <a:ln>
                            <a:noFill/>
                          </a:ln>
                          <a:solidFill>
                            <a:srgbClr val="000000"/>
                          </a:solidFill>
                          <a:effectLst/>
                          <a:latin typeface="Arial" charset="0"/>
                          <a:ea typeface="Lucida Sans Unicode" charset="0"/>
                          <a:cs typeface="Lucida Sans Unicode" charset="0"/>
                        </a:rPr>
                      </a:br>
                      <a:r>
                        <a:rPr kumimoji="0" lang="fr-FR" sz="1400" b="1" i="0" u="none" strike="noStrike" cap="none" normalizeH="0" baseline="0" smtClean="0">
                          <a:ln>
                            <a:noFill/>
                          </a:ln>
                          <a:solidFill>
                            <a:srgbClr val="000000"/>
                          </a:solidFill>
                          <a:effectLst/>
                          <a:latin typeface="Arial" charset="0"/>
                          <a:ea typeface="Lucida Sans Unicode" charset="0"/>
                          <a:cs typeface="Lucida Sans Unicode" charset="0"/>
                        </a:rPr>
                        <a:t>De produit</a:t>
                      </a:r>
                    </a:p>
                  </a:txBody>
                  <a:tcPr marL="18000" marR="18000" marT="59147" marB="46800" horzOverflow="overflow">
                    <a:lnL>
                      <a:noFill/>
                    </a:lnL>
                    <a:lnR>
                      <a:noFill/>
                    </a:lnR>
                    <a:lnT w="360" cap="flat" cmpd="sng" algn="ctr">
                      <a:solidFill>
                        <a:srgbClr val="FFFFFF"/>
                      </a:solidFill>
                      <a:prstDash val="solid"/>
                      <a:round/>
                      <a:headEnd type="none" w="med" len="med"/>
                      <a:tailEnd type="none" w="med" len="med"/>
                    </a:lnT>
                    <a:lnB w="360" cap="flat" cmpd="sng" algn="ctr">
                      <a:solidFill>
                        <a:srgbClr val="FFFFFF"/>
                      </a:solidFill>
                      <a:prstDash val="solid"/>
                      <a:round/>
                      <a:headEnd type="none" w="med" len="med"/>
                      <a:tailEnd type="none" w="med" len="med"/>
                    </a:lnB>
                    <a:lnTlToBr>
                      <a:noFill/>
                    </a:lnTlToBr>
                    <a:lnBlToTr>
                      <a:noFill/>
                    </a:lnBlToTr>
                    <a:solidFill>
                      <a:srgbClr val="B3B3B3"/>
                    </a:solidFill>
                  </a:tcPr>
                </a:tc>
                <a:tc>
                  <a:txBody>
                    <a:bodyPr/>
                    <a:lstStyle/>
                    <a:p>
                      <a:pPr marL="0" marR="0" lvl="0" indent="0" algn="ctr"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tab pos="723900" algn="l"/>
                          <a:tab pos="1447800" algn="l"/>
                          <a:tab pos="2171700" algn="l"/>
                          <a:tab pos="2895600" algn="l"/>
                          <a:tab pos="3619500" algn="l"/>
                          <a:tab pos="4343400" algn="l"/>
                          <a:tab pos="5067300" algn="l"/>
                          <a:tab pos="5791200" algn="l"/>
                          <a:tab pos="6515100" algn="l"/>
                          <a:tab pos="7239000" algn="l"/>
                        </a:tabLst>
                      </a:pPr>
                      <a:r>
                        <a:rPr kumimoji="0" lang="fr-FR" sz="1400" b="1" i="0" u="none" strike="noStrike" cap="none" normalizeH="0" baseline="0" smtClean="0">
                          <a:ln>
                            <a:noFill/>
                          </a:ln>
                          <a:solidFill>
                            <a:srgbClr val="000000"/>
                          </a:solidFill>
                          <a:effectLst/>
                          <a:latin typeface="Arial" charset="0"/>
                          <a:ea typeface="Lucida Sans Unicode" charset="0"/>
                          <a:cs typeface="Lucida Sans Unicode" charset="0"/>
                        </a:rPr>
                        <a:t>Date de sortie</a:t>
                      </a:r>
                    </a:p>
                  </a:txBody>
                  <a:tcPr marL="18000" marR="18000" marT="59147" marB="46800" horzOverflow="overflow">
                    <a:lnL>
                      <a:noFill/>
                    </a:lnL>
                    <a:lnR>
                      <a:noFill/>
                    </a:lnR>
                    <a:lnT w="360" cap="flat" cmpd="sng" algn="ctr">
                      <a:solidFill>
                        <a:srgbClr val="FFFFFF"/>
                      </a:solidFill>
                      <a:prstDash val="solid"/>
                      <a:round/>
                      <a:headEnd type="none" w="med" len="med"/>
                      <a:tailEnd type="none" w="med" len="med"/>
                    </a:lnT>
                    <a:lnB w="360" cap="flat" cmpd="sng" algn="ctr">
                      <a:solidFill>
                        <a:srgbClr val="FFFFFF"/>
                      </a:solidFill>
                      <a:prstDash val="solid"/>
                      <a:round/>
                      <a:headEnd type="none" w="med" len="med"/>
                      <a:tailEnd type="none" w="med" len="med"/>
                    </a:lnB>
                    <a:lnTlToBr>
                      <a:noFill/>
                    </a:lnTlToBr>
                    <a:lnBlToTr>
                      <a:noFill/>
                    </a:lnBlToTr>
                    <a:solidFill>
                      <a:srgbClr val="B3B3B3"/>
                    </a:solidFill>
                  </a:tcPr>
                </a:tc>
                <a:tc>
                  <a:txBody>
                    <a:bodyPr/>
                    <a:lstStyle/>
                    <a:p>
                      <a:pPr marL="0" marR="0" lvl="0" indent="0" algn="ctr"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tab pos="723900" algn="l"/>
                          <a:tab pos="1447800" algn="l"/>
                          <a:tab pos="2171700" algn="l"/>
                          <a:tab pos="2895600" algn="l"/>
                          <a:tab pos="3619500" algn="l"/>
                          <a:tab pos="4343400" algn="l"/>
                          <a:tab pos="5067300" algn="l"/>
                          <a:tab pos="5791200" algn="l"/>
                          <a:tab pos="6515100" algn="l"/>
                          <a:tab pos="7239000" algn="l"/>
                        </a:tabLst>
                      </a:pPr>
                      <a:r>
                        <a:rPr kumimoji="0" lang="fr-FR" sz="1400" b="1" i="0" u="none" strike="noStrike" cap="none" normalizeH="0" baseline="0" smtClean="0">
                          <a:ln>
                            <a:noFill/>
                          </a:ln>
                          <a:solidFill>
                            <a:srgbClr val="000000"/>
                          </a:solidFill>
                          <a:effectLst/>
                          <a:latin typeface="Arial" charset="0"/>
                          <a:ea typeface="Lucida Sans Unicode" charset="0"/>
                          <a:cs typeface="Lucida Sans Unicode" charset="0"/>
                        </a:rPr>
                        <a:t>voie de</a:t>
                      </a:r>
                      <a:br>
                        <a:rPr kumimoji="0" lang="fr-FR" sz="1400" b="1" i="0" u="none" strike="noStrike" cap="none" normalizeH="0" baseline="0" smtClean="0">
                          <a:ln>
                            <a:noFill/>
                          </a:ln>
                          <a:solidFill>
                            <a:srgbClr val="000000"/>
                          </a:solidFill>
                          <a:effectLst/>
                          <a:latin typeface="Arial" charset="0"/>
                          <a:ea typeface="Lucida Sans Unicode" charset="0"/>
                          <a:cs typeface="Lucida Sans Unicode" charset="0"/>
                        </a:rPr>
                      </a:br>
                      <a:r>
                        <a:rPr kumimoji="0" lang="fr-FR" sz="1400" b="1" i="0" u="none" strike="noStrike" cap="none" normalizeH="0" baseline="0" smtClean="0">
                          <a:ln>
                            <a:noFill/>
                          </a:ln>
                          <a:solidFill>
                            <a:srgbClr val="000000"/>
                          </a:solidFill>
                          <a:effectLst/>
                          <a:latin typeface="Arial" charset="0"/>
                          <a:ea typeface="Lucida Sans Unicode" charset="0"/>
                          <a:cs typeface="Lucida Sans Unicode" charset="0"/>
                        </a:rPr>
                        <a:t>Valorisation</a:t>
                      </a:r>
                    </a:p>
                  </a:txBody>
                  <a:tcPr marL="18000" marR="18000" marT="59147" marB="46800" horzOverflow="overflow">
                    <a:lnL>
                      <a:noFill/>
                    </a:lnL>
                    <a:lnR>
                      <a:noFill/>
                    </a:lnR>
                    <a:lnT w="360" cap="flat" cmpd="sng" algn="ctr">
                      <a:solidFill>
                        <a:srgbClr val="FFFFFF"/>
                      </a:solidFill>
                      <a:prstDash val="solid"/>
                      <a:round/>
                      <a:headEnd type="none" w="med" len="med"/>
                      <a:tailEnd type="none" w="med" len="med"/>
                    </a:lnT>
                    <a:lnB w="360" cap="flat" cmpd="sng" algn="ctr">
                      <a:solidFill>
                        <a:srgbClr val="FFFFFF"/>
                      </a:solidFill>
                      <a:prstDash val="solid"/>
                      <a:round/>
                      <a:headEnd type="none" w="med" len="med"/>
                      <a:tailEnd type="none" w="med" len="med"/>
                    </a:lnB>
                    <a:lnTlToBr>
                      <a:noFill/>
                    </a:lnTlToBr>
                    <a:lnBlToTr>
                      <a:noFill/>
                    </a:lnBlToTr>
                    <a:solidFill>
                      <a:srgbClr val="B3B3B3"/>
                    </a:solidFill>
                  </a:tcPr>
                </a:tc>
                <a:tc>
                  <a:txBody>
                    <a:bodyPr/>
                    <a:lstStyle/>
                    <a:p>
                      <a:pPr marL="0" marR="0" lvl="0" indent="0" algn="ctr"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tab pos="723900" algn="l"/>
                          <a:tab pos="1447800" algn="l"/>
                          <a:tab pos="2171700" algn="l"/>
                          <a:tab pos="2895600" algn="l"/>
                          <a:tab pos="3619500" algn="l"/>
                          <a:tab pos="4343400" algn="l"/>
                          <a:tab pos="5067300" algn="l"/>
                          <a:tab pos="5791200" algn="l"/>
                          <a:tab pos="6515100" algn="l"/>
                          <a:tab pos="7239000" algn="l"/>
                        </a:tabLst>
                      </a:pPr>
                      <a:r>
                        <a:rPr kumimoji="0" lang="fr-FR" sz="1400" b="1" i="0" u="none" strike="noStrike" cap="none" normalizeH="0" baseline="0" smtClean="0">
                          <a:ln>
                            <a:noFill/>
                          </a:ln>
                          <a:solidFill>
                            <a:srgbClr val="000000"/>
                          </a:solidFill>
                          <a:effectLst/>
                          <a:latin typeface="Arial" charset="0"/>
                          <a:ea typeface="Lucida Sans Unicode" charset="0"/>
                          <a:cs typeface="Lucida Sans Unicode" charset="0"/>
                        </a:rPr>
                        <a:t>Titre </a:t>
                      </a:r>
                      <a:br>
                        <a:rPr kumimoji="0" lang="fr-FR" sz="1400" b="1" i="0" u="none" strike="noStrike" cap="none" normalizeH="0" baseline="0" smtClean="0">
                          <a:ln>
                            <a:noFill/>
                          </a:ln>
                          <a:solidFill>
                            <a:srgbClr val="000000"/>
                          </a:solidFill>
                          <a:effectLst/>
                          <a:latin typeface="Arial" charset="0"/>
                          <a:ea typeface="Lucida Sans Unicode" charset="0"/>
                          <a:cs typeface="Lucida Sans Unicode" charset="0"/>
                        </a:rPr>
                      </a:br>
                      <a:r>
                        <a:rPr kumimoji="0" lang="fr-FR" sz="1400" b="1" i="0" u="none" strike="noStrike" cap="none" normalizeH="0" baseline="0" smtClean="0">
                          <a:ln>
                            <a:noFill/>
                          </a:ln>
                          <a:solidFill>
                            <a:srgbClr val="000000"/>
                          </a:solidFill>
                          <a:effectLst/>
                          <a:latin typeface="Arial" charset="0"/>
                          <a:ea typeface="Lucida Sans Unicode" charset="0"/>
                          <a:cs typeface="Lucida Sans Unicode" charset="0"/>
                        </a:rPr>
                        <a:t>Alcoométrique</a:t>
                      </a:r>
                      <a:r>
                        <a:rPr kumimoji="0" lang="fr-FR" sz="1400" b="1" i="0" u="none" strike="noStrike" cap="none" normalizeH="0" baseline="33000" smtClean="0">
                          <a:ln>
                            <a:noFill/>
                          </a:ln>
                          <a:solidFill>
                            <a:srgbClr val="000000"/>
                          </a:solidFill>
                          <a:effectLst/>
                          <a:latin typeface="Arial" charset="0"/>
                          <a:ea typeface="Lucida Sans Unicode" charset="0"/>
                          <a:cs typeface="Lucida Sans Unicode" charset="0"/>
                        </a:rPr>
                        <a:t>(1)</a:t>
                      </a:r>
                    </a:p>
                  </a:txBody>
                  <a:tcPr marL="18000" marR="18000" marT="59147" marB="46800" horzOverflow="overflow">
                    <a:lnL>
                      <a:noFill/>
                    </a:lnL>
                    <a:lnR w="360" cap="flat" cmpd="sng" algn="ctr">
                      <a:solidFill>
                        <a:srgbClr val="FFFFFF"/>
                      </a:solidFill>
                      <a:prstDash val="solid"/>
                      <a:round/>
                      <a:headEnd type="none" w="med" len="med"/>
                      <a:tailEnd type="none" w="med" len="med"/>
                    </a:lnR>
                    <a:lnT w="360" cap="flat" cmpd="sng" algn="ctr">
                      <a:solidFill>
                        <a:srgbClr val="FFFFFF"/>
                      </a:solidFill>
                      <a:prstDash val="solid"/>
                      <a:round/>
                      <a:headEnd type="none" w="med" len="med"/>
                      <a:tailEnd type="none" w="med" len="med"/>
                    </a:lnT>
                    <a:lnB w="360" cap="flat" cmpd="sng" algn="ctr">
                      <a:solidFill>
                        <a:srgbClr val="FFFFFF"/>
                      </a:solidFill>
                      <a:prstDash val="solid"/>
                      <a:round/>
                      <a:headEnd type="none" w="med" len="med"/>
                      <a:tailEnd type="none" w="med" len="med"/>
                    </a:lnB>
                    <a:lnTlToBr>
                      <a:noFill/>
                    </a:lnTlToBr>
                    <a:lnBlToTr>
                      <a:noFill/>
                    </a:lnBlToTr>
                    <a:solidFill>
                      <a:srgbClr val="B3B3B3"/>
                    </a:solidFill>
                  </a:tcPr>
                </a:tc>
              </a:tr>
              <a:tr h="350838">
                <a:tc>
                  <a:txBody>
                    <a:bodyPr/>
                    <a:lstStyle/>
                    <a:p>
                      <a:pPr marL="0" marR="0" lvl="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tab pos="723900" algn="l"/>
                          <a:tab pos="1447800" algn="l"/>
                          <a:tab pos="2171700" algn="l"/>
                          <a:tab pos="2895600" algn="l"/>
                          <a:tab pos="3619500" algn="l"/>
                          <a:tab pos="4343400" algn="l"/>
                          <a:tab pos="5067300" algn="l"/>
                          <a:tab pos="5791200" algn="l"/>
                          <a:tab pos="6515100" algn="l"/>
                          <a:tab pos="7239000" algn="l"/>
                        </a:tabLst>
                      </a:pPr>
                      <a:endParaRPr kumimoji="0" lang="fr-FR" sz="1800" b="0" i="0" u="none" strike="noStrike" cap="none" normalizeH="0" baseline="0" smtClean="0">
                        <a:ln>
                          <a:noFill/>
                        </a:ln>
                        <a:solidFill>
                          <a:srgbClr val="000000"/>
                        </a:solidFill>
                        <a:effectLst/>
                        <a:latin typeface="Arial" charset="0"/>
                        <a:ea typeface="Lucida Sans Unicode" charset="0"/>
                        <a:cs typeface="Lucida Sans Unicode" charset="0"/>
                      </a:endParaRPr>
                    </a:p>
                  </a:txBody>
                  <a:tcPr marL="90000" marR="90000" marT="62676" marB="46800" horzOverflow="overflow">
                    <a:lnL w="360" cap="flat" cmpd="sng" algn="ctr">
                      <a:solidFill>
                        <a:srgbClr val="FFFFFF"/>
                      </a:solidFill>
                      <a:prstDash val="solid"/>
                      <a:round/>
                      <a:headEnd type="none" w="med" len="med"/>
                      <a:tailEnd type="none" w="med" len="med"/>
                    </a:lnL>
                    <a:lnR w="360" cap="flat" cmpd="sng" algn="ctr">
                      <a:solidFill>
                        <a:srgbClr val="FFFFFF"/>
                      </a:solidFill>
                      <a:prstDash val="solid"/>
                      <a:round/>
                      <a:headEnd type="none" w="med" len="med"/>
                      <a:tailEnd type="none" w="med" len="med"/>
                    </a:lnR>
                    <a:lnT w="360" cap="flat" cmpd="sng" algn="ctr">
                      <a:solidFill>
                        <a:srgbClr val="FFFFFF"/>
                      </a:solidFill>
                      <a:prstDash val="solid"/>
                      <a:round/>
                      <a:headEnd type="none" w="med" len="med"/>
                      <a:tailEnd type="none" w="med" len="med"/>
                    </a:lnT>
                    <a:lnB w="360" cap="flat" cmpd="sng" algn="ctr">
                      <a:solidFill>
                        <a:srgbClr val="FFFFFF"/>
                      </a:solidFill>
                      <a:prstDash val="solid"/>
                      <a:round/>
                      <a:headEnd type="none" w="med" len="med"/>
                      <a:tailEnd type="none" w="med" len="med"/>
                    </a:lnB>
                    <a:lnTlToBr>
                      <a:noFill/>
                    </a:lnTlToBr>
                    <a:lnBlToTr>
                      <a:noFill/>
                    </a:lnBlToTr>
                    <a:solidFill>
                      <a:srgbClr val="CCCCCC"/>
                    </a:solidFill>
                  </a:tcPr>
                </a:tc>
                <a:tc>
                  <a:txBody>
                    <a:bodyPr/>
                    <a:lstStyle/>
                    <a:p>
                      <a:pPr marL="0" marR="0" lvl="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tab pos="723900" algn="l"/>
                          <a:tab pos="1447800" algn="l"/>
                          <a:tab pos="2171700" algn="l"/>
                          <a:tab pos="2895600" algn="l"/>
                          <a:tab pos="3619500" algn="l"/>
                          <a:tab pos="4343400" algn="l"/>
                          <a:tab pos="5067300" algn="l"/>
                          <a:tab pos="5791200" algn="l"/>
                          <a:tab pos="6515100" algn="l"/>
                          <a:tab pos="7239000" algn="l"/>
                        </a:tabLst>
                      </a:pPr>
                      <a:endParaRPr kumimoji="0" lang="fr-FR" sz="1800" b="0" i="0" u="none" strike="noStrike" cap="none" normalizeH="0" baseline="0" smtClean="0">
                        <a:ln>
                          <a:noFill/>
                        </a:ln>
                        <a:solidFill>
                          <a:srgbClr val="000000"/>
                        </a:solidFill>
                        <a:effectLst/>
                        <a:latin typeface="Arial" charset="0"/>
                        <a:ea typeface="Lucida Sans Unicode" charset="0"/>
                        <a:cs typeface="Lucida Sans Unicode" charset="0"/>
                      </a:endParaRPr>
                    </a:p>
                  </a:txBody>
                  <a:tcPr marL="90000" marR="90000" marT="62676" marB="46800" horzOverflow="overflow">
                    <a:lnL w="360" cap="flat" cmpd="sng" algn="ctr">
                      <a:solidFill>
                        <a:srgbClr val="FFFFFF"/>
                      </a:solidFill>
                      <a:prstDash val="solid"/>
                      <a:round/>
                      <a:headEnd type="none" w="med" len="med"/>
                      <a:tailEnd type="none" w="med" len="med"/>
                    </a:lnL>
                    <a:lnR w="360" cap="flat" cmpd="sng" algn="ctr">
                      <a:solidFill>
                        <a:srgbClr val="FFFFFF"/>
                      </a:solidFill>
                      <a:prstDash val="solid"/>
                      <a:round/>
                      <a:headEnd type="none" w="med" len="med"/>
                      <a:tailEnd type="none" w="med" len="med"/>
                    </a:lnR>
                    <a:lnT w="360" cap="flat" cmpd="sng" algn="ctr">
                      <a:solidFill>
                        <a:srgbClr val="FFFFFF"/>
                      </a:solidFill>
                      <a:prstDash val="solid"/>
                      <a:round/>
                      <a:headEnd type="none" w="med" len="med"/>
                      <a:tailEnd type="none" w="med" len="med"/>
                    </a:lnT>
                    <a:lnB w="360" cap="flat" cmpd="sng" algn="ctr">
                      <a:solidFill>
                        <a:srgbClr val="FFFFFF"/>
                      </a:solidFill>
                      <a:prstDash val="solid"/>
                      <a:round/>
                      <a:headEnd type="none" w="med" len="med"/>
                      <a:tailEnd type="none" w="med" len="med"/>
                    </a:lnB>
                    <a:lnTlToBr>
                      <a:noFill/>
                    </a:lnTlToBr>
                    <a:lnBlToTr>
                      <a:noFill/>
                    </a:lnBlToTr>
                    <a:solidFill>
                      <a:srgbClr val="CCCCCC"/>
                    </a:solidFill>
                  </a:tcPr>
                </a:tc>
                <a:tc>
                  <a:txBody>
                    <a:bodyPr/>
                    <a:lstStyle/>
                    <a:p>
                      <a:pPr marL="0" marR="0" lvl="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tab pos="723900" algn="l"/>
                          <a:tab pos="1447800" algn="l"/>
                          <a:tab pos="2171700" algn="l"/>
                          <a:tab pos="2895600" algn="l"/>
                          <a:tab pos="3619500" algn="l"/>
                          <a:tab pos="4343400" algn="l"/>
                          <a:tab pos="5067300" algn="l"/>
                          <a:tab pos="5791200" algn="l"/>
                          <a:tab pos="6515100" algn="l"/>
                          <a:tab pos="7239000" algn="l"/>
                        </a:tabLst>
                      </a:pPr>
                      <a:endParaRPr kumimoji="0" lang="fr-FR" sz="1800" b="0" i="0" u="none" strike="noStrike" cap="none" normalizeH="0" baseline="0" smtClean="0">
                        <a:ln>
                          <a:noFill/>
                        </a:ln>
                        <a:solidFill>
                          <a:srgbClr val="000000"/>
                        </a:solidFill>
                        <a:effectLst/>
                        <a:latin typeface="Arial" charset="0"/>
                        <a:ea typeface="Lucida Sans Unicode" charset="0"/>
                        <a:cs typeface="Lucida Sans Unicode" charset="0"/>
                      </a:endParaRPr>
                    </a:p>
                  </a:txBody>
                  <a:tcPr marL="90000" marR="90000" marT="62676" marB="46800" horzOverflow="overflow">
                    <a:lnL w="360" cap="flat" cmpd="sng" algn="ctr">
                      <a:solidFill>
                        <a:srgbClr val="FFFFFF"/>
                      </a:solidFill>
                      <a:prstDash val="solid"/>
                      <a:round/>
                      <a:headEnd type="none" w="med" len="med"/>
                      <a:tailEnd type="none" w="med" len="med"/>
                    </a:lnL>
                    <a:lnR w="360" cap="flat" cmpd="sng" algn="ctr">
                      <a:solidFill>
                        <a:srgbClr val="FFFFFF"/>
                      </a:solidFill>
                      <a:prstDash val="solid"/>
                      <a:round/>
                      <a:headEnd type="none" w="med" len="med"/>
                      <a:tailEnd type="none" w="med" len="med"/>
                    </a:lnR>
                    <a:lnT w="360" cap="flat" cmpd="sng" algn="ctr">
                      <a:solidFill>
                        <a:srgbClr val="FFFFFF"/>
                      </a:solidFill>
                      <a:prstDash val="solid"/>
                      <a:round/>
                      <a:headEnd type="none" w="med" len="med"/>
                      <a:tailEnd type="none" w="med" len="med"/>
                    </a:lnT>
                    <a:lnB w="360" cap="flat" cmpd="sng" algn="ctr">
                      <a:solidFill>
                        <a:srgbClr val="FFFFFF"/>
                      </a:solidFill>
                      <a:prstDash val="solid"/>
                      <a:round/>
                      <a:headEnd type="none" w="med" len="med"/>
                      <a:tailEnd type="none" w="med" len="med"/>
                    </a:lnB>
                    <a:lnTlToBr>
                      <a:noFill/>
                    </a:lnTlToBr>
                    <a:lnBlToTr>
                      <a:noFill/>
                    </a:lnBlToTr>
                    <a:solidFill>
                      <a:srgbClr val="CCCCCC"/>
                    </a:solidFill>
                  </a:tcPr>
                </a:tc>
                <a:tc>
                  <a:txBody>
                    <a:bodyPr/>
                    <a:lstStyle/>
                    <a:p>
                      <a:pPr marL="0" marR="0" lvl="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tab pos="723900" algn="l"/>
                          <a:tab pos="1447800" algn="l"/>
                          <a:tab pos="2171700" algn="l"/>
                          <a:tab pos="2895600" algn="l"/>
                          <a:tab pos="3619500" algn="l"/>
                          <a:tab pos="4343400" algn="l"/>
                          <a:tab pos="5067300" algn="l"/>
                          <a:tab pos="5791200" algn="l"/>
                          <a:tab pos="6515100" algn="l"/>
                          <a:tab pos="7239000" algn="l"/>
                        </a:tabLst>
                      </a:pPr>
                      <a:endParaRPr kumimoji="0" lang="fr-FR" sz="1800" b="0" i="0" u="none" strike="noStrike" cap="none" normalizeH="0" baseline="0" smtClean="0">
                        <a:ln>
                          <a:noFill/>
                        </a:ln>
                        <a:solidFill>
                          <a:srgbClr val="000000"/>
                        </a:solidFill>
                        <a:effectLst/>
                        <a:latin typeface="Arial" charset="0"/>
                        <a:ea typeface="Lucida Sans Unicode" charset="0"/>
                        <a:cs typeface="Lucida Sans Unicode" charset="0"/>
                      </a:endParaRPr>
                    </a:p>
                  </a:txBody>
                  <a:tcPr marL="90000" marR="90000" marT="62676" marB="46800" horzOverflow="overflow">
                    <a:lnL w="360" cap="flat" cmpd="sng" algn="ctr">
                      <a:solidFill>
                        <a:srgbClr val="FFFFFF"/>
                      </a:solidFill>
                      <a:prstDash val="solid"/>
                      <a:round/>
                      <a:headEnd type="none" w="med" len="med"/>
                      <a:tailEnd type="none" w="med" len="med"/>
                    </a:lnL>
                    <a:lnR w="360" cap="flat" cmpd="sng" algn="ctr">
                      <a:solidFill>
                        <a:srgbClr val="FFFFFF"/>
                      </a:solidFill>
                      <a:prstDash val="solid"/>
                      <a:round/>
                      <a:headEnd type="none" w="med" len="med"/>
                      <a:tailEnd type="none" w="med" len="med"/>
                    </a:lnR>
                    <a:lnT w="360" cap="flat" cmpd="sng" algn="ctr">
                      <a:solidFill>
                        <a:srgbClr val="FFFFFF"/>
                      </a:solidFill>
                      <a:prstDash val="solid"/>
                      <a:round/>
                      <a:headEnd type="none" w="med" len="med"/>
                      <a:tailEnd type="none" w="med" len="med"/>
                    </a:lnT>
                    <a:lnB w="360" cap="flat" cmpd="sng" algn="ctr">
                      <a:solidFill>
                        <a:srgbClr val="FFFFFF"/>
                      </a:solidFill>
                      <a:prstDash val="solid"/>
                      <a:round/>
                      <a:headEnd type="none" w="med" len="med"/>
                      <a:tailEnd type="none" w="med" len="med"/>
                    </a:lnB>
                    <a:lnTlToBr>
                      <a:noFill/>
                    </a:lnTlToBr>
                    <a:lnBlToTr>
                      <a:noFill/>
                    </a:lnBlToTr>
                    <a:solidFill>
                      <a:srgbClr val="CCCCCC"/>
                    </a:solidFill>
                  </a:tcPr>
                </a:tc>
                <a:tc>
                  <a:txBody>
                    <a:bodyPr/>
                    <a:lstStyle/>
                    <a:p>
                      <a:pPr marL="0" marR="0" lvl="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tab pos="723900" algn="l"/>
                          <a:tab pos="1447800" algn="l"/>
                          <a:tab pos="2171700" algn="l"/>
                          <a:tab pos="2895600" algn="l"/>
                          <a:tab pos="3619500" algn="l"/>
                          <a:tab pos="4343400" algn="l"/>
                          <a:tab pos="5067300" algn="l"/>
                          <a:tab pos="5791200" algn="l"/>
                          <a:tab pos="6515100" algn="l"/>
                          <a:tab pos="7239000" algn="l"/>
                        </a:tabLst>
                      </a:pPr>
                      <a:endParaRPr kumimoji="0" lang="fr-FR" sz="1800" b="0" i="0" u="none" strike="noStrike" cap="none" normalizeH="0" baseline="0" smtClean="0">
                        <a:ln>
                          <a:noFill/>
                        </a:ln>
                        <a:solidFill>
                          <a:srgbClr val="000000"/>
                        </a:solidFill>
                        <a:effectLst/>
                        <a:latin typeface="Arial" charset="0"/>
                        <a:ea typeface="Lucida Sans Unicode" charset="0"/>
                        <a:cs typeface="Lucida Sans Unicode" charset="0"/>
                      </a:endParaRPr>
                    </a:p>
                  </a:txBody>
                  <a:tcPr marL="90000" marR="90000" marT="62676" marB="46800" horzOverflow="overflow">
                    <a:lnL w="360" cap="flat" cmpd="sng" algn="ctr">
                      <a:solidFill>
                        <a:srgbClr val="FFFFFF"/>
                      </a:solidFill>
                      <a:prstDash val="solid"/>
                      <a:round/>
                      <a:headEnd type="none" w="med" len="med"/>
                      <a:tailEnd type="none" w="med" len="med"/>
                    </a:lnL>
                    <a:lnR w="360" cap="flat" cmpd="sng" algn="ctr">
                      <a:solidFill>
                        <a:srgbClr val="FFFFFF"/>
                      </a:solidFill>
                      <a:prstDash val="solid"/>
                      <a:round/>
                      <a:headEnd type="none" w="med" len="med"/>
                      <a:tailEnd type="none" w="med" len="med"/>
                    </a:lnR>
                    <a:lnT w="360" cap="flat" cmpd="sng" algn="ctr">
                      <a:solidFill>
                        <a:srgbClr val="FFFFFF"/>
                      </a:solidFill>
                      <a:prstDash val="solid"/>
                      <a:round/>
                      <a:headEnd type="none" w="med" len="med"/>
                      <a:tailEnd type="none" w="med" len="med"/>
                    </a:lnT>
                    <a:lnB w="360" cap="flat" cmpd="sng" algn="ctr">
                      <a:solidFill>
                        <a:srgbClr val="FFFFFF"/>
                      </a:solidFill>
                      <a:prstDash val="solid"/>
                      <a:round/>
                      <a:headEnd type="none" w="med" len="med"/>
                      <a:tailEnd type="none" w="med" len="med"/>
                    </a:lnB>
                    <a:lnTlToBr>
                      <a:noFill/>
                    </a:lnTlToBr>
                    <a:lnBlToTr>
                      <a:noFill/>
                    </a:lnBlToTr>
                    <a:solidFill>
                      <a:srgbClr val="CCCCCC"/>
                    </a:solidFill>
                  </a:tcPr>
                </a:tc>
                <a:tc>
                  <a:txBody>
                    <a:bodyPr/>
                    <a:lstStyle/>
                    <a:p>
                      <a:pPr marL="0" marR="0" lvl="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tab pos="723900" algn="l"/>
                          <a:tab pos="1447800" algn="l"/>
                          <a:tab pos="2171700" algn="l"/>
                          <a:tab pos="2895600" algn="l"/>
                          <a:tab pos="3619500" algn="l"/>
                          <a:tab pos="4343400" algn="l"/>
                          <a:tab pos="5067300" algn="l"/>
                          <a:tab pos="5791200" algn="l"/>
                          <a:tab pos="6515100" algn="l"/>
                          <a:tab pos="7239000" algn="l"/>
                        </a:tabLst>
                      </a:pPr>
                      <a:endParaRPr kumimoji="0" lang="fr-FR" sz="1800" b="0" i="0" u="none" strike="noStrike" cap="none" normalizeH="0" baseline="0" smtClean="0">
                        <a:ln>
                          <a:noFill/>
                        </a:ln>
                        <a:solidFill>
                          <a:srgbClr val="000000"/>
                        </a:solidFill>
                        <a:effectLst/>
                        <a:latin typeface="Arial" charset="0"/>
                        <a:ea typeface="Lucida Sans Unicode" charset="0"/>
                        <a:cs typeface="Lucida Sans Unicode" charset="0"/>
                      </a:endParaRPr>
                    </a:p>
                  </a:txBody>
                  <a:tcPr marL="90000" marR="90000" marT="62676" marB="46800" horzOverflow="overflow">
                    <a:lnL w="360" cap="flat" cmpd="sng" algn="ctr">
                      <a:solidFill>
                        <a:srgbClr val="FFFFFF"/>
                      </a:solidFill>
                      <a:prstDash val="solid"/>
                      <a:round/>
                      <a:headEnd type="none" w="med" len="med"/>
                      <a:tailEnd type="none" w="med" len="med"/>
                    </a:lnL>
                    <a:lnR w="360" cap="flat" cmpd="sng" algn="ctr">
                      <a:solidFill>
                        <a:srgbClr val="FFFFFF"/>
                      </a:solidFill>
                      <a:prstDash val="solid"/>
                      <a:round/>
                      <a:headEnd type="none" w="med" len="med"/>
                      <a:tailEnd type="none" w="med" len="med"/>
                    </a:lnR>
                    <a:lnT w="360" cap="flat" cmpd="sng" algn="ctr">
                      <a:solidFill>
                        <a:srgbClr val="FFFFFF"/>
                      </a:solidFill>
                      <a:prstDash val="solid"/>
                      <a:round/>
                      <a:headEnd type="none" w="med" len="med"/>
                      <a:tailEnd type="none" w="med" len="med"/>
                    </a:lnT>
                    <a:lnB w="360" cap="flat" cmpd="sng" algn="ctr">
                      <a:solidFill>
                        <a:srgbClr val="FFFFFF"/>
                      </a:solidFill>
                      <a:prstDash val="solid"/>
                      <a:round/>
                      <a:headEnd type="none" w="med" len="med"/>
                      <a:tailEnd type="none" w="med" len="med"/>
                    </a:lnB>
                    <a:lnTlToBr>
                      <a:noFill/>
                    </a:lnTlToBr>
                    <a:lnBlToTr>
                      <a:noFill/>
                    </a:lnBlToTr>
                    <a:solidFill>
                      <a:srgbClr val="CCCCCC"/>
                    </a:solidFill>
                  </a:tcPr>
                </a:tc>
              </a:tr>
              <a:tr h="350838">
                <a:tc>
                  <a:txBody>
                    <a:bodyPr/>
                    <a:lstStyle/>
                    <a:p>
                      <a:pPr marL="0" marR="0" lvl="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tab pos="723900" algn="l"/>
                          <a:tab pos="1447800" algn="l"/>
                          <a:tab pos="2171700" algn="l"/>
                          <a:tab pos="2895600" algn="l"/>
                          <a:tab pos="3619500" algn="l"/>
                          <a:tab pos="4343400" algn="l"/>
                          <a:tab pos="5067300" algn="l"/>
                          <a:tab pos="5791200" algn="l"/>
                          <a:tab pos="6515100" algn="l"/>
                          <a:tab pos="7239000" algn="l"/>
                        </a:tabLst>
                      </a:pPr>
                      <a:endParaRPr kumimoji="0" lang="fr-FR" sz="1800" b="0" i="0" u="none" strike="noStrike" cap="none" normalizeH="0" baseline="0" smtClean="0">
                        <a:ln>
                          <a:noFill/>
                        </a:ln>
                        <a:solidFill>
                          <a:srgbClr val="000000"/>
                        </a:solidFill>
                        <a:effectLst/>
                        <a:latin typeface="Arial" charset="0"/>
                        <a:ea typeface="Lucida Sans Unicode" charset="0"/>
                        <a:cs typeface="Lucida Sans Unicode" charset="0"/>
                      </a:endParaRPr>
                    </a:p>
                  </a:txBody>
                  <a:tcPr marL="90000" marR="90000" marT="62676" marB="46800" horzOverflow="overflow">
                    <a:lnL w="360" cap="flat" cmpd="sng" algn="ctr">
                      <a:solidFill>
                        <a:srgbClr val="FFFFFF"/>
                      </a:solidFill>
                      <a:prstDash val="solid"/>
                      <a:round/>
                      <a:headEnd type="none" w="med" len="med"/>
                      <a:tailEnd type="none" w="med" len="med"/>
                    </a:lnL>
                    <a:lnR w="360" cap="flat" cmpd="sng" algn="ctr">
                      <a:solidFill>
                        <a:srgbClr val="FFFFFF"/>
                      </a:solidFill>
                      <a:prstDash val="solid"/>
                      <a:round/>
                      <a:headEnd type="none" w="med" len="med"/>
                      <a:tailEnd type="none" w="med" len="med"/>
                    </a:lnR>
                    <a:lnT w="360" cap="flat" cmpd="sng" algn="ctr">
                      <a:solidFill>
                        <a:srgbClr val="FFFFFF"/>
                      </a:solidFill>
                      <a:prstDash val="solid"/>
                      <a:round/>
                      <a:headEnd type="none" w="med" len="med"/>
                      <a:tailEnd type="none" w="med" len="med"/>
                    </a:lnT>
                    <a:lnB w="360" cap="flat" cmpd="sng" algn="ctr">
                      <a:solidFill>
                        <a:srgbClr val="FFFFFF"/>
                      </a:solidFill>
                      <a:prstDash val="solid"/>
                      <a:round/>
                      <a:headEnd type="none" w="med" len="med"/>
                      <a:tailEnd type="none" w="med" len="med"/>
                    </a:lnB>
                    <a:lnTlToBr>
                      <a:noFill/>
                    </a:lnTlToBr>
                    <a:lnBlToTr>
                      <a:noFill/>
                    </a:lnBlToTr>
                    <a:solidFill>
                      <a:srgbClr val="E6E6E6"/>
                    </a:solidFill>
                  </a:tcPr>
                </a:tc>
                <a:tc>
                  <a:txBody>
                    <a:bodyPr/>
                    <a:lstStyle/>
                    <a:p>
                      <a:pPr marL="0" marR="0" lvl="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tab pos="723900" algn="l"/>
                          <a:tab pos="1447800" algn="l"/>
                          <a:tab pos="2171700" algn="l"/>
                          <a:tab pos="2895600" algn="l"/>
                          <a:tab pos="3619500" algn="l"/>
                          <a:tab pos="4343400" algn="l"/>
                          <a:tab pos="5067300" algn="l"/>
                          <a:tab pos="5791200" algn="l"/>
                          <a:tab pos="6515100" algn="l"/>
                          <a:tab pos="7239000" algn="l"/>
                        </a:tabLst>
                      </a:pPr>
                      <a:endParaRPr kumimoji="0" lang="fr-FR" sz="1800" b="0" i="0" u="none" strike="noStrike" cap="none" normalizeH="0" baseline="0" smtClean="0">
                        <a:ln>
                          <a:noFill/>
                        </a:ln>
                        <a:solidFill>
                          <a:srgbClr val="000000"/>
                        </a:solidFill>
                        <a:effectLst/>
                        <a:latin typeface="Arial" charset="0"/>
                        <a:ea typeface="Lucida Sans Unicode" charset="0"/>
                        <a:cs typeface="Lucida Sans Unicode" charset="0"/>
                      </a:endParaRPr>
                    </a:p>
                  </a:txBody>
                  <a:tcPr marL="90000" marR="90000" marT="62676" marB="46800" horzOverflow="overflow">
                    <a:lnL w="360" cap="flat" cmpd="sng" algn="ctr">
                      <a:solidFill>
                        <a:srgbClr val="FFFFFF"/>
                      </a:solidFill>
                      <a:prstDash val="solid"/>
                      <a:round/>
                      <a:headEnd type="none" w="med" len="med"/>
                      <a:tailEnd type="none" w="med" len="med"/>
                    </a:lnL>
                    <a:lnR w="360" cap="flat" cmpd="sng" algn="ctr">
                      <a:solidFill>
                        <a:srgbClr val="FFFFFF"/>
                      </a:solidFill>
                      <a:prstDash val="solid"/>
                      <a:round/>
                      <a:headEnd type="none" w="med" len="med"/>
                      <a:tailEnd type="none" w="med" len="med"/>
                    </a:lnR>
                    <a:lnT w="360" cap="flat" cmpd="sng" algn="ctr">
                      <a:solidFill>
                        <a:srgbClr val="FFFFFF"/>
                      </a:solidFill>
                      <a:prstDash val="solid"/>
                      <a:round/>
                      <a:headEnd type="none" w="med" len="med"/>
                      <a:tailEnd type="none" w="med" len="med"/>
                    </a:lnT>
                    <a:lnB w="360" cap="flat" cmpd="sng" algn="ctr">
                      <a:solidFill>
                        <a:srgbClr val="FFFFFF"/>
                      </a:solidFill>
                      <a:prstDash val="solid"/>
                      <a:round/>
                      <a:headEnd type="none" w="med" len="med"/>
                      <a:tailEnd type="none" w="med" len="med"/>
                    </a:lnB>
                    <a:lnTlToBr>
                      <a:noFill/>
                    </a:lnTlToBr>
                    <a:lnBlToTr>
                      <a:noFill/>
                    </a:lnBlToTr>
                    <a:solidFill>
                      <a:srgbClr val="E6E6E6"/>
                    </a:solidFill>
                  </a:tcPr>
                </a:tc>
                <a:tc>
                  <a:txBody>
                    <a:bodyPr/>
                    <a:lstStyle/>
                    <a:p>
                      <a:pPr marL="0" marR="0" lvl="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tab pos="723900" algn="l"/>
                          <a:tab pos="1447800" algn="l"/>
                          <a:tab pos="2171700" algn="l"/>
                          <a:tab pos="2895600" algn="l"/>
                          <a:tab pos="3619500" algn="l"/>
                          <a:tab pos="4343400" algn="l"/>
                          <a:tab pos="5067300" algn="l"/>
                          <a:tab pos="5791200" algn="l"/>
                          <a:tab pos="6515100" algn="l"/>
                          <a:tab pos="7239000" algn="l"/>
                        </a:tabLst>
                      </a:pPr>
                      <a:endParaRPr kumimoji="0" lang="fr-FR" sz="1800" b="0" i="0" u="none" strike="noStrike" cap="none" normalizeH="0" baseline="0" smtClean="0">
                        <a:ln>
                          <a:noFill/>
                        </a:ln>
                        <a:solidFill>
                          <a:srgbClr val="000000"/>
                        </a:solidFill>
                        <a:effectLst/>
                        <a:latin typeface="Arial" charset="0"/>
                        <a:ea typeface="Lucida Sans Unicode" charset="0"/>
                        <a:cs typeface="Lucida Sans Unicode" charset="0"/>
                      </a:endParaRPr>
                    </a:p>
                  </a:txBody>
                  <a:tcPr marL="90000" marR="90000" marT="62676" marB="46800" horzOverflow="overflow">
                    <a:lnL w="360" cap="flat" cmpd="sng" algn="ctr">
                      <a:solidFill>
                        <a:srgbClr val="FFFFFF"/>
                      </a:solidFill>
                      <a:prstDash val="solid"/>
                      <a:round/>
                      <a:headEnd type="none" w="med" len="med"/>
                      <a:tailEnd type="none" w="med" len="med"/>
                    </a:lnL>
                    <a:lnR w="360" cap="flat" cmpd="sng" algn="ctr">
                      <a:solidFill>
                        <a:srgbClr val="FFFFFF"/>
                      </a:solidFill>
                      <a:prstDash val="solid"/>
                      <a:round/>
                      <a:headEnd type="none" w="med" len="med"/>
                      <a:tailEnd type="none" w="med" len="med"/>
                    </a:lnR>
                    <a:lnT w="360" cap="flat" cmpd="sng" algn="ctr">
                      <a:solidFill>
                        <a:srgbClr val="FFFFFF"/>
                      </a:solidFill>
                      <a:prstDash val="solid"/>
                      <a:round/>
                      <a:headEnd type="none" w="med" len="med"/>
                      <a:tailEnd type="none" w="med" len="med"/>
                    </a:lnT>
                    <a:lnB w="360" cap="flat" cmpd="sng" algn="ctr">
                      <a:solidFill>
                        <a:srgbClr val="FFFFFF"/>
                      </a:solidFill>
                      <a:prstDash val="solid"/>
                      <a:round/>
                      <a:headEnd type="none" w="med" len="med"/>
                      <a:tailEnd type="none" w="med" len="med"/>
                    </a:lnB>
                    <a:lnTlToBr>
                      <a:noFill/>
                    </a:lnTlToBr>
                    <a:lnBlToTr>
                      <a:noFill/>
                    </a:lnBlToTr>
                    <a:solidFill>
                      <a:srgbClr val="E6E6E6"/>
                    </a:solidFill>
                  </a:tcPr>
                </a:tc>
                <a:tc>
                  <a:txBody>
                    <a:bodyPr/>
                    <a:lstStyle/>
                    <a:p>
                      <a:pPr marL="0" marR="0" lvl="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tab pos="723900" algn="l"/>
                          <a:tab pos="1447800" algn="l"/>
                          <a:tab pos="2171700" algn="l"/>
                          <a:tab pos="2895600" algn="l"/>
                          <a:tab pos="3619500" algn="l"/>
                          <a:tab pos="4343400" algn="l"/>
                          <a:tab pos="5067300" algn="l"/>
                          <a:tab pos="5791200" algn="l"/>
                          <a:tab pos="6515100" algn="l"/>
                          <a:tab pos="7239000" algn="l"/>
                        </a:tabLst>
                      </a:pPr>
                      <a:endParaRPr kumimoji="0" lang="fr-FR" sz="1800" b="0" i="0" u="none" strike="noStrike" cap="none" normalizeH="0" baseline="0" smtClean="0">
                        <a:ln>
                          <a:noFill/>
                        </a:ln>
                        <a:solidFill>
                          <a:srgbClr val="000000"/>
                        </a:solidFill>
                        <a:effectLst/>
                        <a:latin typeface="Arial" charset="0"/>
                        <a:ea typeface="Lucida Sans Unicode" charset="0"/>
                        <a:cs typeface="Lucida Sans Unicode" charset="0"/>
                      </a:endParaRPr>
                    </a:p>
                  </a:txBody>
                  <a:tcPr marL="90000" marR="90000" marT="62676" marB="46800" horzOverflow="overflow">
                    <a:lnL w="360" cap="flat" cmpd="sng" algn="ctr">
                      <a:solidFill>
                        <a:srgbClr val="FFFFFF"/>
                      </a:solidFill>
                      <a:prstDash val="solid"/>
                      <a:round/>
                      <a:headEnd type="none" w="med" len="med"/>
                      <a:tailEnd type="none" w="med" len="med"/>
                    </a:lnL>
                    <a:lnR w="360" cap="flat" cmpd="sng" algn="ctr">
                      <a:solidFill>
                        <a:srgbClr val="FFFFFF"/>
                      </a:solidFill>
                      <a:prstDash val="solid"/>
                      <a:round/>
                      <a:headEnd type="none" w="med" len="med"/>
                      <a:tailEnd type="none" w="med" len="med"/>
                    </a:lnR>
                    <a:lnT w="360" cap="flat" cmpd="sng" algn="ctr">
                      <a:solidFill>
                        <a:srgbClr val="FFFFFF"/>
                      </a:solidFill>
                      <a:prstDash val="solid"/>
                      <a:round/>
                      <a:headEnd type="none" w="med" len="med"/>
                      <a:tailEnd type="none" w="med" len="med"/>
                    </a:lnT>
                    <a:lnB w="360" cap="flat" cmpd="sng" algn="ctr">
                      <a:solidFill>
                        <a:srgbClr val="FFFFFF"/>
                      </a:solidFill>
                      <a:prstDash val="solid"/>
                      <a:round/>
                      <a:headEnd type="none" w="med" len="med"/>
                      <a:tailEnd type="none" w="med" len="med"/>
                    </a:lnB>
                    <a:lnTlToBr>
                      <a:noFill/>
                    </a:lnTlToBr>
                    <a:lnBlToTr>
                      <a:noFill/>
                    </a:lnBlToTr>
                    <a:solidFill>
                      <a:srgbClr val="E6E6E6"/>
                    </a:solidFill>
                  </a:tcPr>
                </a:tc>
                <a:tc>
                  <a:txBody>
                    <a:bodyPr/>
                    <a:lstStyle/>
                    <a:p>
                      <a:pPr marL="0" marR="0" lvl="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tab pos="723900" algn="l"/>
                          <a:tab pos="1447800" algn="l"/>
                          <a:tab pos="2171700" algn="l"/>
                          <a:tab pos="2895600" algn="l"/>
                          <a:tab pos="3619500" algn="l"/>
                          <a:tab pos="4343400" algn="l"/>
                          <a:tab pos="5067300" algn="l"/>
                          <a:tab pos="5791200" algn="l"/>
                          <a:tab pos="6515100" algn="l"/>
                          <a:tab pos="7239000" algn="l"/>
                        </a:tabLst>
                      </a:pPr>
                      <a:endParaRPr kumimoji="0" lang="fr-FR" sz="1800" b="0" i="0" u="none" strike="noStrike" cap="none" normalizeH="0" baseline="0" smtClean="0">
                        <a:ln>
                          <a:noFill/>
                        </a:ln>
                        <a:solidFill>
                          <a:srgbClr val="000000"/>
                        </a:solidFill>
                        <a:effectLst/>
                        <a:latin typeface="Arial" charset="0"/>
                        <a:ea typeface="Lucida Sans Unicode" charset="0"/>
                        <a:cs typeface="Lucida Sans Unicode" charset="0"/>
                      </a:endParaRPr>
                    </a:p>
                  </a:txBody>
                  <a:tcPr marL="90000" marR="90000" marT="62676" marB="46800" horzOverflow="overflow">
                    <a:lnL w="360" cap="flat" cmpd="sng" algn="ctr">
                      <a:solidFill>
                        <a:srgbClr val="FFFFFF"/>
                      </a:solidFill>
                      <a:prstDash val="solid"/>
                      <a:round/>
                      <a:headEnd type="none" w="med" len="med"/>
                      <a:tailEnd type="none" w="med" len="med"/>
                    </a:lnL>
                    <a:lnR w="360" cap="flat" cmpd="sng" algn="ctr">
                      <a:solidFill>
                        <a:srgbClr val="FFFFFF"/>
                      </a:solidFill>
                      <a:prstDash val="solid"/>
                      <a:round/>
                      <a:headEnd type="none" w="med" len="med"/>
                      <a:tailEnd type="none" w="med" len="med"/>
                    </a:lnR>
                    <a:lnT w="360" cap="flat" cmpd="sng" algn="ctr">
                      <a:solidFill>
                        <a:srgbClr val="FFFFFF"/>
                      </a:solidFill>
                      <a:prstDash val="solid"/>
                      <a:round/>
                      <a:headEnd type="none" w="med" len="med"/>
                      <a:tailEnd type="none" w="med" len="med"/>
                    </a:lnT>
                    <a:lnB w="360" cap="flat" cmpd="sng" algn="ctr">
                      <a:solidFill>
                        <a:srgbClr val="FFFFFF"/>
                      </a:solidFill>
                      <a:prstDash val="solid"/>
                      <a:round/>
                      <a:headEnd type="none" w="med" len="med"/>
                      <a:tailEnd type="none" w="med" len="med"/>
                    </a:lnB>
                    <a:lnTlToBr>
                      <a:noFill/>
                    </a:lnTlToBr>
                    <a:lnBlToTr>
                      <a:noFill/>
                    </a:lnBlToTr>
                    <a:solidFill>
                      <a:srgbClr val="E6E6E6"/>
                    </a:solidFill>
                  </a:tcPr>
                </a:tc>
                <a:tc>
                  <a:txBody>
                    <a:bodyPr/>
                    <a:lstStyle/>
                    <a:p>
                      <a:pPr marL="0" marR="0" lvl="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tab pos="723900" algn="l"/>
                          <a:tab pos="1447800" algn="l"/>
                          <a:tab pos="2171700" algn="l"/>
                          <a:tab pos="2895600" algn="l"/>
                          <a:tab pos="3619500" algn="l"/>
                          <a:tab pos="4343400" algn="l"/>
                          <a:tab pos="5067300" algn="l"/>
                          <a:tab pos="5791200" algn="l"/>
                          <a:tab pos="6515100" algn="l"/>
                          <a:tab pos="7239000" algn="l"/>
                        </a:tabLst>
                      </a:pPr>
                      <a:endParaRPr kumimoji="0" lang="fr-FR" sz="1800" b="0" i="0" u="none" strike="noStrike" cap="none" normalizeH="0" baseline="0" smtClean="0">
                        <a:ln>
                          <a:noFill/>
                        </a:ln>
                        <a:solidFill>
                          <a:srgbClr val="000000"/>
                        </a:solidFill>
                        <a:effectLst/>
                        <a:latin typeface="Arial" charset="0"/>
                        <a:ea typeface="Lucida Sans Unicode" charset="0"/>
                        <a:cs typeface="Lucida Sans Unicode" charset="0"/>
                      </a:endParaRPr>
                    </a:p>
                  </a:txBody>
                  <a:tcPr marL="90000" marR="90000" marT="62676" marB="46800" horzOverflow="overflow">
                    <a:lnL w="360" cap="flat" cmpd="sng" algn="ctr">
                      <a:solidFill>
                        <a:srgbClr val="FFFFFF"/>
                      </a:solidFill>
                      <a:prstDash val="solid"/>
                      <a:round/>
                      <a:headEnd type="none" w="med" len="med"/>
                      <a:tailEnd type="none" w="med" len="med"/>
                    </a:lnL>
                    <a:lnR w="360" cap="flat" cmpd="sng" algn="ctr">
                      <a:solidFill>
                        <a:srgbClr val="FFFFFF"/>
                      </a:solidFill>
                      <a:prstDash val="solid"/>
                      <a:round/>
                      <a:headEnd type="none" w="med" len="med"/>
                      <a:tailEnd type="none" w="med" len="med"/>
                    </a:lnR>
                    <a:lnT w="360" cap="flat" cmpd="sng" algn="ctr">
                      <a:solidFill>
                        <a:srgbClr val="FFFFFF"/>
                      </a:solidFill>
                      <a:prstDash val="solid"/>
                      <a:round/>
                      <a:headEnd type="none" w="med" len="med"/>
                      <a:tailEnd type="none" w="med" len="med"/>
                    </a:lnT>
                    <a:lnB w="360" cap="flat" cmpd="sng" algn="ctr">
                      <a:solidFill>
                        <a:srgbClr val="FFFFFF"/>
                      </a:solidFill>
                      <a:prstDash val="solid"/>
                      <a:round/>
                      <a:headEnd type="none" w="med" len="med"/>
                      <a:tailEnd type="none" w="med" len="med"/>
                    </a:lnB>
                    <a:lnTlToBr>
                      <a:noFill/>
                    </a:lnTlToBr>
                    <a:lnBlToTr>
                      <a:noFill/>
                    </a:lnBlToTr>
                    <a:solidFill>
                      <a:srgbClr val="E6E6E6"/>
                    </a:solidFill>
                  </a:tcPr>
                </a:tc>
              </a:tr>
              <a:tr h="350838">
                <a:tc>
                  <a:txBody>
                    <a:bodyPr/>
                    <a:lstStyle/>
                    <a:p>
                      <a:pPr marL="0" marR="0" lvl="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tab pos="723900" algn="l"/>
                          <a:tab pos="1447800" algn="l"/>
                          <a:tab pos="2171700" algn="l"/>
                          <a:tab pos="2895600" algn="l"/>
                          <a:tab pos="3619500" algn="l"/>
                          <a:tab pos="4343400" algn="l"/>
                          <a:tab pos="5067300" algn="l"/>
                          <a:tab pos="5791200" algn="l"/>
                          <a:tab pos="6515100" algn="l"/>
                          <a:tab pos="7239000" algn="l"/>
                        </a:tabLst>
                      </a:pPr>
                      <a:endParaRPr kumimoji="0" lang="fr-FR" sz="1800" b="0" i="0" u="none" strike="noStrike" cap="none" normalizeH="0" baseline="0" smtClean="0">
                        <a:ln>
                          <a:noFill/>
                        </a:ln>
                        <a:solidFill>
                          <a:srgbClr val="000000"/>
                        </a:solidFill>
                        <a:effectLst/>
                        <a:latin typeface="Arial" charset="0"/>
                        <a:ea typeface="Lucida Sans Unicode" charset="0"/>
                        <a:cs typeface="Lucida Sans Unicode" charset="0"/>
                      </a:endParaRPr>
                    </a:p>
                  </a:txBody>
                  <a:tcPr marL="90000" marR="90000" marT="62676" marB="46800" horzOverflow="overflow">
                    <a:lnL w="360" cap="flat" cmpd="sng" algn="ctr">
                      <a:solidFill>
                        <a:srgbClr val="FFFFFF"/>
                      </a:solidFill>
                      <a:prstDash val="solid"/>
                      <a:round/>
                      <a:headEnd type="none" w="med" len="med"/>
                      <a:tailEnd type="none" w="med" len="med"/>
                    </a:lnL>
                    <a:lnR w="360" cap="flat" cmpd="sng" algn="ctr">
                      <a:solidFill>
                        <a:srgbClr val="FFFFFF"/>
                      </a:solidFill>
                      <a:prstDash val="solid"/>
                      <a:round/>
                      <a:headEnd type="none" w="med" len="med"/>
                      <a:tailEnd type="none" w="med" len="med"/>
                    </a:lnR>
                    <a:lnT w="360" cap="flat" cmpd="sng" algn="ctr">
                      <a:solidFill>
                        <a:srgbClr val="FFFFFF"/>
                      </a:solidFill>
                      <a:prstDash val="solid"/>
                      <a:round/>
                      <a:headEnd type="none" w="med" len="med"/>
                      <a:tailEnd type="none" w="med" len="med"/>
                    </a:lnT>
                    <a:lnB w="360" cap="flat" cmpd="sng" algn="ctr">
                      <a:solidFill>
                        <a:srgbClr val="FFFFFF"/>
                      </a:solidFill>
                      <a:prstDash val="solid"/>
                      <a:round/>
                      <a:headEnd type="none" w="med" len="med"/>
                      <a:tailEnd type="none" w="med" len="med"/>
                    </a:lnB>
                    <a:lnTlToBr>
                      <a:noFill/>
                    </a:lnTlToBr>
                    <a:lnBlToTr>
                      <a:noFill/>
                    </a:lnBlToTr>
                    <a:solidFill>
                      <a:srgbClr val="CCCCCC"/>
                    </a:solidFill>
                  </a:tcPr>
                </a:tc>
                <a:tc>
                  <a:txBody>
                    <a:bodyPr/>
                    <a:lstStyle/>
                    <a:p>
                      <a:pPr marL="0" marR="0" lvl="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tab pos="723900" algn="l"/>
                          <a:tab pos="1447800" algn="l"/>
                          <a:tab pos="2171700" algn="l"/>
                          <a:tab pos="2895600" algn="l"/>
                          <a:tab pos="3619500" algn="l"/>
                          <a:tab pos="4343400" algn="l"/>
                          <a:tab pos="5067300" algn="l"/>
                          <a:tab pos="5791200" algn="l"/>
                          <a:tab pos="6515100" algn="l"/>
                          <a:tab pos="7239000" algn="l"/>
                        </a:tabLst>
                      </a:pPr>
                      <a:endParaRPr kumimoji="0" lang="fr-FR" sz="1800" b="0" i="0" u="none" strike="noStrike" cap="none" normalizeH="0" baseline="0" smtClean="0">
                        <a:ln>
                          <a:noFill/>
                        </a:ln>
                        <a:solidFill>
                          <a:srgbClr val="000000"/>
                        </a:solidFill>
                        <a:effectLst/>
                        <a:latin typeface="Arial" charset="0"/>
                        <a:ea typeface="Lucida Sans Unicode" charset="0"/>
                        <a:cs typeface="Lucida Sans Unicode" charset="0"/>
                      </a:endParaRPr>
                    </a:p>
                  </a:txBody>
                  <a:tcPr marL="90000" marR="90000" marT="62676" marB="46800" horzOverflow="overflow">
                    <a:lnL w="360" cap="flat" cmpd="sng" algn="ctr">
                      <a:solidFill>
                        <a:srgbClr val="FFFFFF"/>
                      </a:solidFill>
                      <a:prstDash val="solid"/>
                      <a:round/>
                      <a:headEnd type="none" w="med" len="med"/>
                      <a:tailEnd type="none" w="med" len="med"/>
                    </a:lnL>
                    <a:lnR w="360" cap="flat" cmpd="sng" algn="ctr">
                      <a:solidFill>
                        <a:srgbClr val="FFFFFF"/>
                      </a:solidFill>
                      <a:prstDash val="solid"/>
                      <a:round/>
                      <a:headEnd type="none" w="med" len="med"/>
                      <a:tailEnd type="none" w="med" len="med"/>
                    </a:lnR>
                    <a:lnT w="360" cap="flat" cmpd="sng" algn="ctr">
                      <a:solidFill>
                        <a:srgbClr val="FFFFFF"/>
                      </a:solidFill>
                      <a:prstDash val="solid"/>
                      <a:round/>
                      <a:headEnd type="none" w="med" len="med"/>
                      <a:tailEnd type="none" w="med" len="med"/>
                    </a:lnT>
                    <a:lnB w="360" cap="flat" cmpd="sng" algn="ctr">
                      <a:solidFill>
                        <a:srgbClr val="FFFFFF"/>
                      </a:solidFill>
                      <a:prstDash val="solid"/>
                      <a:round/>
                      <a:headEnd type="none" w="med" len="med"/>
                      <a:tailEnd type="none" w="med" len="med"/>
                    </a:lnB>
                    <a:lnTlToBr>
                      <a:noFill/>
                    </a:lnTlToBr>
                    <a:lnBlToTr>
                      <a:noFill/>
                    </a:lnBlToTr>
                    <a:solidFill>
                      <a:srgbClr val="CCCCCC"/>
                    </a:solidFill>
                  </a:tcPr>
                </a:tc>
                <a:tc>
                  <a:txBody>
                    <a:bodyPr/>
                    <a:lstStyle/>
                    <a:p>
                      <a:pPr marL="0" marR="0" lvl="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tab pos="723900" algn="l"/>
                          <a:tab pos="1447800" algn="l"/>
                          <a:tab pos="2171700" algn="l"/>
                          <a:tab pos="2895600" algn="l"/>
                          <a:tab pos="3619500" algn="l"/>
                          <a:tab pos="4343400" algn="l"/>
                          <a:tab pos="5067300" algn="l"/>
                          <a:tab pos="5791200" algn="l"/>
                          <a:tab pos="6515100" algn="l"/>
                          <a:tab pos="7239000" algn="l"/>
                        </a:tabLst>
                      </a:pPr>
                      <a:endParaRPr kumimoji="0" lang="fr-FR" sz="1800" b="0" i="0" u="none" strike="noStrike" cap="none" normalizeH="0" baseline="0" smtClean="0">
                        <a:ln>
                          <a:noFill/>
                        </a:ln>
                        <a:solidFill>
                          <a:srgbClr val="000000"/>
                        </a:solidFill>
                        <a:effectLst/>
                        <a:latin typeface="Arial" charset="0"/>
                        <a:ea typeface="Lucida Sans Unicode" charset="0"/>
                        <a:cs typeface="Lucida Sans Unicode" charset="0"/>
                      </a:endParaRPr>
                    </a:p>
                  </a:txBody>
                  <a:tcPr marL="90000" marR="90000" marT="62676" marB="46800" horzOverflow="overflow">
                    <a:lnL w="360" cap="flat" cmpd="sng" algn="ctr">
                      <a:solidFill>
                        <a:srgbClr val="FFFFFF"/>
                      </a:solidFill>
                      <a:prstDash val="solid"/>
                      <a:round/>
                      <a:headEnd type="none" w="med" len="med"/>
                      <a:tailEnd type="none" w="med" len="med"/>
                    </a:lnL>
                    <a:lnR w="360" cap="flat" cmpd="sng" algn="ctr">
                      <a:solidFill>
                        <a:srgbClr val="FFFFFF"/>
                      </a:solidFill>
                      <a:prstDash val="solid"/>
                      <a:round/>
                      <a:headEnd type="none" w="med" len="med"/>
                      <a:tailEnd type="none" w="med" len="med"/>
                    </a:lnR>
                    <a:lnT w="360" cap="flat" cmpd="sng" algn="ctr">
                      <a:solidFill>
                        <a:srgbClr val="FFFFFF"/>
                      </a:solidFill>
                      <a:prstDash val="solid"/>
                      <a:round/>
                      <a:headEnd type="none" w="med" len="med"/>
                      <a:tailEnd type="none" w="med" len="med"/>
                    </a:lnT>
                    <a:lnB w="360" cap="flat" cmpd="sng" algn="ctr">
                      <a:solidFill>
                        <a:srgbClr val="FFFFFF"/>
                      </a:solidFill>
                      <a:prstDash val="solid"/>
                      <a:round/>
                      <a:headEnd type="none" w="med" len="med"/>
                      <a:tailEnd type="none" w="med" len="med"/>
                    </a:lnB>
                    <a:lnTlToBr>
                      <a:noFill/>
                    </a:lnTlToBr>
                    <a:lnBlToTr>
                      <a:noFill/>
                    </a:lnBlToTr>
                    <a:solidFill>
                      <a:srgbClr val="CCCCCC"/>
                    </a:solidFill>
                  </a:tcPr>
                </a:tc>
                <a:tc>
                  <a:txBody>
                    <a:bodyPr/>
                    <a:lstStyle/>
                    <a:p>
                      <a:pPr marL="0" marR="0" lvl="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tab pos="723900" algn="l"/>
                          <a:tab pos="1447800" algn="l"/>
                          <a:tab pos="2171700" algn="l"/>
                          <a:tab pos="2895600" algn="l"/>
                          <a:tab pos="3619500" algn="l"/>
                          <a:tab pos="4343400" algn="l"/>
                          <a:tab pos="5067300" algn="l"/>
                          <a:tab pos="5791200" algn="l"/>
                          <a:tab pos="6515100" algn="l"/>
                          <a:tab pos="7239000" algn="l"/>
                        </a:tabLst>
                      </a:pPr>
                      <a:endParaRPr kumimoji="0" lang="fr-FR" sz="1800" b="0" i="0" u="none" strike="noStrike" cap="none" normalizeH="0" baseline="0" smtClean="0">
                        <a:ln>
                          <a:noFill/>
                        </a:ln>
                        <a:solidFill>
                          <a:srgbClr val="000000"/>
                        </a:solidFill>
                        <a:effectLst/>
                        <a:latin typeface="Arial" charset="0"/>
                        <a:ea typeface="Lucida Sans Unicode" charset="0"/>
                        <a:cs typeface="Lucida Sans Unicode" charset="0"/>
                      </a:endParaRPr>
                    </a:p>
                  </a:txBody>
                  <a:tcPr marL="90000" marR="90000" marT="62676" marB="46800" horzOverflow="overflow">
                    <a:lnL w="360" cap="flat" cmpd="sng" algn="ctr">
                      <a:solidFill>
                        <a:srgbClr val="FFFFFF"/>
                      </a:solidFill>
                      <a:prstDash val="solid"/>
                      <a:round/>
                      <a:headEnd type="none" w="med" len="med"/>
                      <a:tailEnd type="none" w="med" len="med"/>
                    </a:lnL>
                    <a:lnR w="360" cap="flat" cmpd="sng" algn="ctr">
                      <a:solidFill>
                        <a:srgbClr val="FFFFFF"/>
                      </a:solidFill>
                      <a:prstDash val="solid"/>
                      <a:round/>
                      <a:headEnd type="none" w="med" len="med"/>
                      <a:tailEnd type="none" w="med" len="med"/>
                    </a:lnR>
                    <a:lnT w="360" cap="flat" cmpd="sng" algn="ctr">
                      <a:solidFill>
                        <a:srgbClr val="FFFFFF"/>
                      </a:solidFill>
                      <a:prstDash val="solid"/>
                      <a:round/>
                      <a:headEnd type="none" w="med" len="med"/>
                      <a:tailEnd type="none" w="med" len="med"/>
                    </a:lnT>
                    <a:lnB w="360" cap="flat" cmpd="sng" algn="ctr">
                      <a:solidFill>
                        <a:srgbClr val="FFFFFF"/>
                      </a:solidFill>
                      <a:prstDash val="solid"/>
                      <a:round/>
                      <a:headEnd type="none" w="med" len="med"/>
                      <a:tailEnd type="none" w="med" len="med"/>
                    </a:lnB>
                    <a:lnTlToBr>
                      <a:noFill/>
                    </a:lnTlToBr>
                    <a:lnBlToTr>
                      <a:noFill/>
                    </a:lnBlToTr>
                    <a:solidFill>
                      <a:srgbClr val="CCCCCC"/>
                    </a:solidFill>
                  </a:tcPr>
                </a:tc>
                <a:tc>
                  <a:txBody>
                    <a:bodyPr/>
                    <a:lstStyle/>
                    <a:p>
                      <a:pPr marL="0" marR="0" lvl="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tab pos="723900" algn="l"/>
                          <a:tab pos="1447800" algn="l"/>
                          <a:tab pos="2171700" algn="l"/>
                          <a:tab pos="2895600" algn="l"/>
                          <a:tab pos="3619500" algn="l"/>
                          <a:tab pos="4343400" algn="l"/>
                          <a:tab pos="5067300" algn="l"/>
                          <a:tab pos="5791200" algn="l"/>
                          <a:tab pos="6515100" algn="l"/>
                          <a:tab pos="7239000" algn="l"/>
                        </a:tabLst>
                      </a:pPr>
                      <a:endParaRPr kumimoji="0" lang="fr-FR" sz="1800" b="0" i="0" u="none" strike="noStrike" cap="none" normalizeH="0" baseline="0" smtClean="0">
                        <a:ln>
                          <a:noFill/>
                        </a:ln>
                        <a:solidFill>
                          <a:srgbClr val="000000"/>
                        </a:solidFill>
                        <a:effectLst/>
                        <a:latin typeface="Arial" charset="0"/>
                        <a:ea typeface="Lucida Sans Unicode" charset="0"/>
                        <a:cs typeface="Lucida Sans Unicode" charset="0"/>
                      </a:endParaRPr>
                    </a:p>
                  </a:txBody>
                  <a:tcPr marL="90000" marR="90000" marT="62676" marB="46800" horzOverflow="overflow">
                    <a:lnL w="360" cap="flat" cmpd="sng" algn="ctr">
                      <a:solidFill>
                        <a:srgbClr val="FFFFFF"/>
                      </a:solidFill>
                      <a:prstDash val="solid"/>
                      <a:round/>
                      <a:headEnd type="none" w="med" len="med"/>
                      <a:tailEnd type="none" w="med" len="med"/>
                    </a:lnL>
                    <a:lnR w="360" cap="flat" cmpd="sng" algn="ctr">
                      <a:solidFill>
                        <a:srgbClr val="FFFFFF"/>
                      </a:solidFill>
                      <a:prstDash val="solid"/>
                      <a:round/>
                      <a:headEnd type="none" w="med" len="med"/>
                      <a:tailEnd type="none" w="med" len="med"/>
                    </a:lnR>
                    <a:lnT w="360" cap="flat" cmpd="sng" algn="ctr">
                      <a:solidFill>
                        <a:srgbClr val="FFFFFF"/>
                      </a:solidFill>
                      <a:prstDash val="solid"/>
                      <a:round/>
                      <a:headEnd type="none" w="med" len="med"/>
                      <a:tailEnd type="none" w="med" len="med"/>
                    </a:lnT>
                    <a:lnB w="360" cap="flat" cmpd="sng" algn="ctr">
                      <a:solidFill>
                        <a:srgbClr val="FFFFFF"/>
                      </a:solidFill>
                      <a:prstDash val="solid"/>
                      <a:round/>
                      <a:headEnd type="none" w="med" len="med"/>
                      <a:tailEnd type="none" w="med" len="med"/>
                    </a:lnB>
                    <a:lnTlToBr>
                      <a:noFill/>
                    </a:lnTlToBr>
                    <a:lnBlToTr>
                      <a:noFill/>
                    </a:lnBlToTr>
                    <a:solidFill>
                      <a:srgbClr val="CCCCCC"/>
                    </a:solidFill>
                  </a:tcPr>
                </a:tc>
                <a:tc>
                  <a:txBody>
                    <a:bodyPr/>
                    <a:lstStyle/>
                    <a:p>
                      <a:pPr marL="0" marR="0" lvl="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tab pos="723900" algn="l"/>
                          <a:tab pos="1447800" algn="l"/>
                          <a:tab pos="2171700" algn="l"/>
                          <a:tab pos="2895600" algn="l"/>
                          <a:tab pos="3619500" algn="l"/>
                          <a:tab pos="4343400" algn="l"/>
                          <a:tab pos="5067300" algn="l"/>
                          <a:tab pos="5791200" algn="l"/>
                          <a:tab pos="6515100" algn="l"/>
                          <a:tab pos="7239000" algn="l"/>
                        </a:tabLst>
                      </a:pPr>
                      <a:endParaRPr kumimoji="0" lang="fr-FR" sz="1800" b="0" i="0" u="none" strike="noStrike" cap="none" normalizeH="0" baseline="0" smtClean="0">
                        <a:ln>
                          <a:noFill/>
                        </a:ln>
                        <a:solidFill>
                          <a:srgbClr val="000000"/>
                        </a:solidFill>
                        <a:effectLst/>
                        <a:latin typeface="Arial" charset="0"/>
                        <a:ea typeface="Lucida Sans Unicode" charset="0"/>
                        <a:cs typeface="Lucida Sans Unicode" charset="0"/>
                      </a:endParaRPr>
                    </a:p>
                  </a:txBody>
                  <a:tcPr marL="90000" marR="90000" marT="62676" marB="46800" horzOverflow="overflow">
                    <a:lnL w="360" cap="flat" cmpd="sng" algn="ctr">
                      <a:solidFill>
                        <a:srgbClr val="FFFFFF"/>
                      </a:solidFill>
                      <a:prstDash val="solid"/>
                      <a:round/>
                      <a:headEnd type="none" w="med" len="med"/>
                      <a:tailEnd type="none" w="med" len="med"/>
                    </a:lnL>
                    <a:lnR w="360" cap="flat" cmpd="sng" algn="ctr">
                      <a:solidFill>
                        <a:srgbClr val="FFFFFF"/>
                      </a:solidFill>
                      <a:prstDash val="solid"/>
                      <a:round/>
                      <a:headEnd type="none" w="med" len="med"/>
                      <a:tailEnd type="none" w="med" len="med"/>
                    </a:lnR>
                    <a:lnT w="360" cap="flat" cmpd="sng" algn="ctr">
                      <a:solidFill>
                        <a:srgbClr val="FFFFFF"/>
                      </a:solidFill>
                      <a:prstDash val="solid"/>
                      <a:round/>
                      <a:headEnd type="none" w="med" len="med"/>
                      <a:tailEnd type="none" w="med" len="med"/>
                    </a:lnT>
                    <a:lnB w="360" cap="flat" cmpd="sng" algn="ctr">
                      <a:solidFill>
                        <a:srgbClr val="FFFFFF"/>
                      </a:solidFill>
                      <a:prstDash val="solid"/>
                      <a:round/>
                      <a:headEnd type="none" w="med" len="med"/>
                      <a:tailEnd type="none" w="med" len="med"/>
                    </a:lnB>
                    <a:lnTlToBr>
                      <a:noFill/>
                    </a:lnTlToBr>
                    <a:lnBlToTr>
                      <a:noFill/>
                    </a:lnBlToTr>
                    <a:solidFill>
                      <a:srgbClr val="CCCCCC"/>
                    </a:solidFill>
                  </a:tcPr>
                </a:tc>
              </a:tr>
              <a:tr h="350838">
                <a:tc>
                  <a:txBody>
                    <a:bodyPr/>
                    <a:lstStyle/>
                    <a:p>
                      <a:pPr marL="0" marR="0" lvl="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tab pos="723900" algn="l"/>
                          <a:tab pos="1447800" algn="l"/>
                          <a:tab pos="2171700" algn="l"/>
                          <a:tab pos="2895600" algn="l"/>
                          <a:tab pos="3619500" algn="l"/>
                          <a:tab pos="4343400" algn="l"/>
                          <a:tab pos="5067300" algn="l"/>
                          <a:tab pos="5791200" algn="l"/>
                          <a:tab pos="6515100" algn="l"/>
                          <a:tab pos="7239000" algn="l"/>
                        </a:tabLst>
                      </a:pPr>
                      <a:endParaRPr kumimoji="0" lang="fr-FR" sz="1800" b="0" i="0" u="none" strike="noStrike" cap="none" normalizeH="0" baseline="0" smtClean="0">
                        <a:ln>
                          <a:noFill/>
                        </a:ln>
                        <a:solidFill>
                          <a:srgbClr val="000000"/>
                        </a:solidFill>
                        <a:effectLst/>
                        <a:latin typeface="Arial" charset="0"/>
                        <a:ea typeface="Lucida Sans Unicode" charset="0"/>
                        <a:cs typeface="Lucida Sans Unicode" charset="0"/>
                      </a:endParaRPr>
                    </a:p>
                  </a:txBody>
                  <a:tcPr marL="90000" marR="90000" marT="62676" marB="46800" horzOverflow="overflow">
                    <a:lnL w="360" cap="flat" cmpd="sng" algn="ctr">
                      <a:solidFill>
                        <a:srgbClr val="FFFFFF"/>
                      </a:solidFill>
                      <a:prstDash val="solid"/>
                      <a:round/>
                      <a:headEnd type="none" w="med" len="med"/>
                      <a:tailEnd type="none" w="med" len="med"/>
                    </a:lnL>
                    <a:lnR w="360" cap="flat" cmpd="sng" algn="ctr">
                      <a:solidFill>
                        <a:srgbClr val="FFFFFF"/>
                      </a:solidFill>
                      <a:prstDash val="solid"/>
                      <a:round/>
                      <a:headEnd type="none" w="med" len="med"/>
                      <a:tailEnd type="none" w="med" len="med"/>
                    </a:lnR>
                    <a:lnT w="360" cap="flat" cmpd="sng" algn="ctr">
                      <a:solidFill>
                        <a:srgbClr val="FFFFFF"/>
                      </a:solidFill>
                      <a:prstDash val="solid"/>
                      <a:round/>
                      <a:headEnd type="none" w="med" len="med"/>
                      <a:tailEnd type="none" w="med" len="med"/>
                    </a:lnT>
                    <a:lnB w="360" cap="flat" cmpd="sng" algn="ctr">
                      <a:solidFill>
                        <a:srgbClr val="FFFFFF"/>
                      </a:solidFill>
                      <a:prstDash val="solid"/>
                      <a:round/>
                      <a:headEnd type="none" w="med" len="med"/>
                      <a:tailEnd type="none" w="med" len="med"/>
                    </a:lnB>
                    <a:lnTlToBr>
                      <a:noFill/>
                    </a:lnTlToBr>
                    <a:lnBlToTr>
                      <a:noFill/>
                    </a:lnBlToTr>
                    <a:solidFill>
                      <a:srgbClr val="E6E6E6"/>
                    </a:solidFill>
                  </a:tcPr>
                </a:tc>
                <a:tc>
                  <a:txBody>
                    <a:bodyPr/>
                    <a:lstStyle/>
                    <a:p>
                      <a:pPr marL="0" marR="0" lvl="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tab pos="723900" algn="l"/>
                          <a:tab pos="1447800" algn="l"/>
                          <a:tab pos="2171700" algn="l"/>
                          <a:tab pos="2895600" algn="l"/>
                          <a:tab pos="3619500" algn="l"/>
                          <a:tab pos="4343400" algn="l"/>
                          <a:tab pos="5067300" algn="l"/>
                          <a:tab pos="5791200" algn="l"/>
                          <a:tab pos="6515100" algn="l"/>
                          <a:tab pos="7239000" algn="l"/>
                        </a:tabLst>
                      </a:pPr>
                      <a:endParaRPr kumimoji="0" lang="fr-FR" sz="1800" b="0" i="0" u="none" strike="noStrike" cap="none" normalizeH="0" baseline="0" smtClean="0">
                        <a:ln>
                          <a:noFill/>
                        </a:ln>
                        <a:solidFill>
                          <a:srgbClr val="000000"/>
                        </a:solidFill>
                        <a:effectLst/>
                        <a:latin typeface="Arial" charset="0"/>
                        <a:ea typeface="Lucida Sans Unicode" charset="0"/>
                        <a:cs typeface="Lucida Sans Unicode" charset="0"/>
                      </a:endParaRPr>
                    </a:p>
                  </a:txBody>
                  <a:tcPr marL="90000" marR="90000" marT="62676" marB="46800" horzOverflow="overflow">
                    <a:lnL w="360" cap="flat" cmpd="sng" algn="ctr">
                      <a:solidFill>
                        <a:srgbClr val="FFFFFF"/>
                      </a:solidFill>
                      <a:prstDash val="solid"/>
                      <a:round/>
                      <a:headEnd type="none" w="med" len="med"/>
                      <a:tailEnd type="none" w="med" len="med"/>
                    </a:lnL>
                    <a:lnR w="360" cap="flat" cmpd="sng" algn="ctr">
                      <a:solidFill>
                        <a:srgbClr val="FFFFFF"/>
                      </a:solidFill>
                      <a:prstDash val="solid"/>
                      <a:round/>
                      <a:headEnd type="none" w="med" len="med"/>
                      <a:tailEnd type="none" w="med" len="med"/>
                    </a:lnR>
                    <a:lnT w="360" cap="flat" cmpd="sng" algn="ctr">
                      <a:solidFill>
                        <a:srgbClr val="FFFFFF"/>
                      </a:solidFill>
                      <a:prstDash val="solid"/>
                      <a:round/>
                      <a:headEnd type="none" w="med" len="med"/>
                      <a:tailEnd type="none" w="med" len="med"/>
                    </a:lnT>
                    <a:lnB w="360" cap="flat" cmpd="sng" algn="ctr">
                      <a:solidFill>
                        <a:srgbClr val="FFFFFF"/>
                      </a:solidFill>
                      <a:prstDash val="solid"/>
                      <a:round/>
                      <a:headEnd type="none" w="med" len="med"/>
                      <a:tailEnd type="none" w="med" len="med"/>
                    </a:lnB>
                    <a:lnTlToBr>
                      <a:noFill/>
                    </a:lnTlToBr>
                    <a:lnBlToTr>
                      <a:noFill/>
                    </a:lnBlToTr>
                    <a:solidFill>
                      <a:srgbClr val="E6E6E6"/>
                    </a:solidFill>
                  </a:tcPr>
                </a:tc>
                <a:tc>
                  <a:txBody>
                    <a:bodyPr/>
                    <a:lstStyle/>
                    <a:p>
                      <a:pPr marL="0" marR="0" lvl="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tab pos="723900" algn="l"/>
                          <a:tab pos="1447800" algn="l"/>
                          <a:tab pos="2171700" algn="l"/>
                          <a:tab pos="2895600" algn="l"/>
                          <a:tab pos="3619500" algn="l"/>
                          <a:tab pos="4343400" algn="l"/>
                          <a:tab pos="5067300" algn="l"/>
                          <a:tab pos="5791200" algn="l"/>
                          <a:tab pos="6515100" algn="l"/>
                          <a:tab pos="7239000" algn="l"/>
                        </a:tabLst>
                      </a:pPr>
                      <a:endParaRPr kumimoji="0" lang="fr-FR" sz="1800" b="0" i="0" u="none" strike="noStrike" cap="none" normalizeH="0" baseline="0" smtClean="0">
                        <a:ln>
                          <a:noFill/>
                        </a:ln>
                        <a:solidFill>
                          <a:srgbClr val="000000"/>
                        </a:solidFill>
                        <a:effectLst/>
                        <a:latin typeface="Arial" charset="0"/>
                        <a:ea typeface="Lucida Sans Unicode" charset="0"/>
                        <a:cs typeface="Lucida Sans Unicode" charset="0"/>
                      </a:endParaRPr>
                    </a:p>
                  </a:txBody>
                  <a:tcPr marL="90000" marR="90000" marT="62676" marB="46800" horzOverflow="overflow">
                    <a:lnL w="360" cap="flat" cmpd="sng" algn="ctr">
                      <a:solidFill>
                        <a:srgbClr val="FFFFFF"/>
                      </a:solidFill>
                      <a:prstDash val="solid"/>
                      <a:round/>
                      <a:headEnd type="none" w="med" len="med"/>
                      <a:tailEnd type="none" w="med" len="med"/>
                    </a:lnL>
                    <a:lnR w="360" cap="flat" cmpd="sng" algn="ctr">
                      <a:solidFill>
                        <a:srgbClr val="FFFFFF"/>
                      </a:solidFill>
                      <a:prstDash val="solid"/>
                      <a:round/>
                      <a:headEnd type="none" w="med" len="med"/>
                      <a:tailEnd type="none" w="med" len="med"/>
                    </a:lnR>
                    <a:lnT w="360" cap="flat" cmpd="sng" algn="ctr">
                      <a:solidFill>
                        <a:srgbClr val="FFFFFF"/>
                      </a:solidFill>
                      <a:prstDash val="solid"/>
                      <a:round/>
                      <a:headEnd type="none" w="med" len="med"/>
                      <a:tailEnd type="none" w="med" len="med"/>
                    </a:lnT>
                    <a:lnB w="360" cap="flat" cmpd="sng" algn="ctr">
                      <a:solidFill>
                        <a:srgbClr val="FFFFFF"/>
                      </a:solidFill>
                      <a:prstDash val="solid"/>
                      <a:round/>
                      <a:headEnd type="none" w="med" len="med"/>
                      <a:tailEnd type="none" w="med" len="med"/>
                    </a:lnB>
                    <a:lnTlToBr>
                      <a:noFill/>
                    </a:lnTlToBr>
                    <a:lnBlToTr>
                      <a:noFill/>
                    </a:lnBlToTr>
                    <a:solidFill>
                      <a:srgbClr val="E6E6E6"/>
                    </a:solidFill>
                  </a:tcPr>
                </a:tc>
                <a:tc>
                  <a:txBody>
                    <a:bodyPr/>
                    <a:lstStyle/>
                    <a:p>
                      <a:pPr marL="0" marR="0" lvl="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tab pos="723900" algn="l"/>
                          <a:tab pos="1447800" algn="l"/>
                          <a:tab pos="2171700" algn="l"/>
                          <a:tab pos="2895600" algn="l"/>
                          <a:tab pos="3619500" algn="l"/>
                          <a:tab pos="4343400" algn="l"/>
                          <a:tab pos="5067300" algn="l"/>
                          <a:tab pos="5791200" algn="l"/>
                          <a:tab pos="6515100" algn="l"/>
                          <a:tab pos="7239000" algn="l"/>
                        </a:tabLst>
                      </a:pPr>
                      <a:endParaRPr kumimoji="0" lang="fr-FR" sz="1800" b="0" i="0" u="none" strike="noStrike" cap="none" normalizeH="0" baseline="0" smtClean="0">
                        <a:ln>
                          <a:noFill/>
                        </a:ln>
                        <a:solidFill>
                          <a:srgbClr val="000000"/>
                        </a:solidFill>
                        <a:effectLst/>
                        <a:latin typeface="Arial" charset="0"/>
                        <a:ea typeface="Lucida Sans Unicode" charset="0"/>
                        <a:cs typeface="Lucida Sans Unicode" charset="0"/>
                      </a:endParaRPr>
                    </a:p>
                  </a:txBody>
                  <a:tcPr marL="90000" marR="90000" marT="62676" marB="46800" horzOverflow="overflow">
                    <a:lnL w="360" cap="flat" cmpd="sng" algn="ctr">
                      <a:solidFill>
                        <a:srgbClr val="FFFFFF"/>
                      </a:solidFill>
                      <a:prstDash val="solid"/>
                      <a:round/>
                      <a:headEnd type="none" w="med" len="med"/>
                      <a:tailEnd type="none" w="med" len="med"/>
                    </a:lnL>
                    <a:lnR w="360" cap="flat" cmpd="sng" algn="ctr">
                      <a:solidFill>
                        <a:srgbClr val="FFFFFF"/>
                      </a:solidFill>
                      <a:prstDash val="solid"/>
                      <a:round/>
                      <a:headEnd type="none" w="med" len="med"/>
                      <a:tailEnd type="none" w="med" len="med"/>
                    </a:lnR>
                    <a:lnT w="360" cap="flat" cmpd="sng" algn="ctr">
                      <a:solidFill>
                        <a:srgbClr val="FFFFFF"/>
                      </a:solidFill>
                      <a:prstDash val="solid"/>
                      <a:round/>
                      <a:headEnd type="none" w="med" len="med"/>
                      <a:tailEnd type="none" w="med" len="med"/>
                    </a:lnT>
                    <a:lnB w="360" cap="flat" cmpd="sng" algn="ctr">
                      <a:solidFill>
                        <a:srgbClr val="FFFFFF"/>
                      </a:solidFill>
                      <a:prstDash val="solid"/>
                      <a:round/>
                      <a:headEnd type="none" w="med" len="med"/>
                      <a:tailEnd type="none" w="med" len="med"/>
                    </a:lnB>
                    <a:lnTlToBr>
                      <a:noFill/>
                    </a:lnTlToBr>
                    <a:lnBlToTr>
                      <a:noFill/>
                    </a:lnBlToTr>
                    <a:solidFill>
                      <a:srgbClr val="E6E6E6"/>
                    </a:solidFill>
                  </a:tcPr>
                </a:tc>
                <a:tc>
                  <a:txBody>
                    <a:bodyPr/>
                    <a:lstStyle/>
                    <a:p>
                      <a:pPr marL="0" marR="0" lvl="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tab pos="723900" algn="l"/>
                          <a:tab pos="1447800" algn="l"/>
                          <a:tab pos="2171700" algn="l"/>
                          <a:tab pos="2895600" algn="l"/>
                          <a:tab pos="3619500" algn="l"/>
                          <a:tab pos="4343400" algn="l"/>
                          <a:tab pos="5067300" algn="l"/>
                          <a:tab pos="5791200" algn="l"/>
                          <a:tab pos="6515100" algn="l"/>
                          <a:tab pos="7239000" algn="l"/>
                        </a:tabLst>
                      </a:pPr>
                      <a:endParaRPr kumimoji="0" lang="fr-FR" sz="1800" b="0" i="0" u="none" strike="noStrike" cap="none" normalizeH="0" baseline="0" smtClean="0">
                        <a:ln>
                          <a:noFill/>
                        </a:ln>
                        <a:solidFill>
                          <a:srgbClr val="000000"/>
                        </a:solidFill>
                        <a:effectLst/>
                        <a:latin typeface="Arial" charset="0"/>
                        <a:ea typeface="Lucida Sans Unicode" charset="0"/>
                        <a:cs typeface="Lucida Sans Unicode" charset="0"/>
                      </a:endParaRPr>
                    </a:p>
                  </a:txBody>
                  <a:tcPr marL="90000" marR="90000" marT="62676" marB="46800" horzOverflow="overflow">
                    <a:lnL w="360" cap="flat" cmpd="sng" algn="ctr">
                      <a:solidFill>
                        <a:srgbClr val="FFFFFF"/>
                      </a:solidFill>
                      <a:prstDash val="solid"/>
                      <a:round/>
                      <a:headEnd type="none" w="med" len="med"/>
                      <a:tailEnd type="none" w="med" len="med"/>
                    </a:lnL>
                    <a:lnR w="360" cap="flat" cmpd="sng" algn="ctr">
                      <a:solidFill>
                        <a:srgbClr val="FFFFFF"/>
                      </a:solidFill>
                      <a:prstDash val="solid"/>
                      <a:round/>
                      <a:headEnd type="none" w="med" len="med"/>
                      <a:tailEnd type="none" w="med" len="med"/>
                    </a:lnR>
                    <a:lnT w="360" cap="flat" cmpd="sng" algn="ctr">
                      <a:solidFill>
                        <a:srgbClr val="FFFFFF"/>
                      </a:solidFill>
                      <a:prstDash val="solid"/>
                      <a:round/>
                      <a:headEnd type="none" w="med" len="med"/>
                      <a:tailEnd type="none" w="med" len="med"/>
                    </a:lnT>
                    <a:lnB w="360" cap="flat" cmpd="sng" algn="ctr">
                      <a:solidFill>
                        <a:srgbClr val="FFFFFF"/>
                      </a:solidFill>
                      <a:prstDash val="solid"/>
                      <a:round/>
                      <a:headEnd type="none" w="med" len="med"/>
                      <a:tailEnd type="none" w="med" len="med"/>
                    </a:lnB>
                    <a:lnTlToBr>
                      <a:noFill/>
                    </a:lnTlToBr>
                    <a:lnBlToTr>
                      <a:noFill/>
                    </a:lnBlToTr>
                    <a:solidFill>
                      <a:srgbClr val="E6E6E6"/>
                    </a:solidFill>
                  </a:tcPr>
                </a:tc>
                <a:tc>
                  <a:txBody>
                    <a:bodyPr/>
                    <a:lstStyle/>
                    <a:p>
                      <a:pPr marL="0" marR="0" lvl="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tab pos="723900" algn="l"/>
                          <a:tab pos="1447800" algn="l"/>
                          <a:tab pos="2171700" algn="l"/>
                          <a:tab pos="2895600" algn="l"/>
                          <a:tab pos="3619500" algn="l"/>
                          <a:tab pos="4343400" algn="l"/>
                          <a:tab pos="5067300" algn="l"/>
                          <a:tab pos="5791200" algn="l"/>
                          <a:tab pos="6515100" algn="l"/>
                          <a:tab pos="7239000" algn="l"/>
                        </a:tabLst>
                      </a:pPr>
                      <a:endParaRPr kumimoji="0" lang="fr-FR" sz="1800" b="0" i="0" u="none" strike="noStrike" cap="none" normalizeH="0" baseline="0" smtClean="0">
                        <a:ln>
                          <a:noFill/>
                        </a:ln>
                        <a:solidFill>
                          <a:srgbClr val="000000"/>
                        </a:solidFill>
                        <a:effectLst/>
                        <a:latin typeface="Arial" charset="0"/>
                        <a:ea typeface="Lucida Sans Unicode" charset="0"/>
                        <a:cs typeface="Lucida Sans Unicode" charset="0"/>
                      </a:endParaRPr>
                    </a:p>
                  </a:txBody>
                  <a:tcPr marL="90000" marR="90000" marT="62676" marB="46800" horzOverflow="overflow">
                    <a:lnL w="360" cap="flat" cmpd="sng" algn="ctr">
                      <a:solidFill>
                        <a:srgbClr val="FFFFFF"/>
                      </a:solidFill>
                      <a:prstDash val="solid"/>
                      <a:round/>
                      <a:headEnd type="none" w="med" len="med"/>
                      <a:tailEnd type="none" w="med" len="med"/>
                    </a:lnL>
                    <a:lnR w="360" cap="flat" cmpd="sng" algn="ctr">
                      <a:solidFill>
                        <a:srgbClr val="FFFFFF"/>
                      </a:solidFill>
                      <a:prstDash val="solid"/>
                      <a:round/>
                      <a:headEnd type="none" w="med" len="med"/>
                      <a:tailEnd type="none" w="med" len="med"/>
                    </a:lnR>
                    <a:lnT w="360" cap="flat" cmpd="sng" algn="ctr">
                      <a:solidFill>
                        <a:srgbClr val="FFFFFF"/>
                      </a:solidFill>
                      <a:prstDash val="solid"/>
                      <a:round/>
                      <a:headEnd type="none" w="med" len="med"/>
                      <a:tailEnd type="none" w="med" len="med"/>
                    </a:lnT>
                    <a:lnB w="360" cap="flat" cmpd="sng" algn="ctr">
                      <a:solidFill>
                        <a:srgbClr val="FFFFFF"/>
                      </a:solidFill>
                      <a:prstDash val="solid"/>
                      <a:round/>
                      <a:headEnd type="none" w="med" len="med"/>
                      <a:tailEnd type="none" w="med" len="med"/>
                    </a:lnB>
                    <a:lnTlToBr>
                      <a:noFill/>
                    </a:lnTlToBr>
                    <a:lnBlToTr>
                      <a:noFill/>
                    </a:lnBlToTr>
                    <a:solidFill>
                      <a:srgbClr val="E6E6E6"/>
                    </a:solidFill>
                  </a:tcPr>
                </a:tc>
              </a:tr>
              <a:tr h="368300">
                <a:tc>
                  <a:txBody>
                    <a:bodyPr/>
                    <a:lstStyle/>
                    <a:p>
                      <a:pPr marL="0" marR="0" lvl="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tab pos="723900" algn="l"/>
                          <a:tab pos="1447800" algn="l"/>
                          <a:tab pos="2171700" algn="l"/>
                          <a:tab pos="2895600" algn="l"/>
                          <a:tab pos="3619500" algn="l"/>
                          <a:tab pos="4343400" algn="l"/>
                          <a:tab pos="5067300" algn="l"/>
                          <a:tab pos="5791200" algn="l"/>
                          <a:tab pos="6515100" algn="l"/>
                          <a:tab pos="7239000" algn="l"/>
                        </a:tabLst>
                      </a:pPr>
                      <a:endParaRPr kumimoji="0" lang="fr-FR" sz="1800" b="0" i="0" u="none" strike="noStrike" cap="none" normalizeH="0" baseline="0" smtClean="0">
                        <a:ln>
                          <a:noFill/>
                        </a:ln>
                        <a:solidFill>
                          <a:srgbClr val="000000"/>
                        </a:solidFill>
                        <a:effectLst/>
                        <a:latin typeface="Arial" charset="0"/>
                        <a:ea typeface="Lucida Sans Unicode" charset="0"/>
                        <a:cs typeface="Lucida Sans Unicode" charset="0"/>
                      </a:endParaRPr>
                    </a:p>
                  </a:txBody>
                  <a:tcPr marL="90000" marR="90000" marT="62676" marB="46800" horzOverflow="overflow">
                    <a:lnL w="360" cap="flat" cmpd="sng" algn="ctr">
                      <a:solidFill>
                        <a:srgbClr val="FFFFFF"/>
                      </a:solidFill>
                      <a:prstDash val="solid"/>
                      <a:round/>
                      <a:headEnd type="none" w="med" len="med"/>
                      <a:tailEnd type="none" w="med" len="med"/>
                    </a:lnL>
                    <a:lnR w="360" cap="flat" cmpd="sng" algn="ctr">
                      <a:solidFill>
                        <a:srgbClr val="FFFFFF"/>
                      </a:solidFill>
                      <a:prstDash val="solid"/>
                      <a:round/>
                      <a:headEnd type="none" w="med" len="med"/>
                      <a:tailEnd type="none" w="med" len="med"/>
                    </a:lnR>
                    <a:lnT w="360" cap="flat" cmpd="sng" algn="ctr">
                      <a:solidFill>
                        <a:srgbClr val="FFFFFF"/>
                      </a:solidFill>
                      <a:prstDash val="solid"/>
                      <a:round/>
                      <a:headEnd type="none" w="med" len="med"/>
                      <a:tailEnd type="none" w="med" len="med"/>
                    </a:lnT>
                    <a:lnB w="360" cap="flat" cmpd="sng" algn="ctr">
                      <a:solidFill>
                        <a:srgbClr val="FFFFFF"/>
                      </a:solidFill>
                      <a:prstDash val="solid"/>
                      <a:round/>
                      <a:headEnd type="none" w="med" len="med"/>
                      <a:tailEnd type="none" w="med" len="med"/>
                    </a:lnB>
                    <a:lnTlToBr>
                      <a:noFill/>
                    </a:lnTlToBr>
                    <a:lnBlToTr>
                      <a:noFill/>
                    </a:lnBlToTr>
                    <a:solidFill>
                      <a:srgbClr val="CCCCCC"/>
                    </a:solidFill>
                  </a:tcPr>
                </a:tc>
                <a:tc>
                  <a:txBody>
                    <a:bodyPr/>
                    <a:lstStyle/>
                    <a:p>
                      <a:pPr marL="0" marR="0" lvl="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tab pos="723900" algn="l"/>
                          <a:tab pos="1447800" algn="l"/>
                          <a:tab pos="2171700" algn="l"/>
                          <a:tab pos="2895600" algn="l"/>
                          <a:tab pos="3619500" algn="l"/>
                          <a:tab pos="4343400" algn="l"/>
                          <a:tab pos="5067300" algn="l"/>
                          <a:tab pos="5791200" algn="l"/>
                          <a:tab pos="6515100" algn="l"/>
                          <a:tab pos="7239000" algn="l"/>
                        </a:tabLst>
                      </a:pPr>
                      <a:endParaRPr kumimoji="0" lang="fr-FR" sz="1800" b="0" i="0" u="none" strike="noStrike" cap="none" normalizeH="0" baseline="0" smtClean="0">
                        <a:ln>
                          <a:noFill/>
                        </a:ln>
                        <a:solidFill>
                          <a:srgbClr val="000000"/>
                        </a:solidFill>
                        <a:effectLst/>
                        <a:latin typeface="Arial" charset="0"/>
                        <a:ea typeface="Lucida Sans Unicode" charset="0"/>
                        <a:cs typeface="Lucida Sans Unicode" charset="0"/>
                      </a:endParaRPr>
                    </a:p>
                  </a:txBody>
                  <a:tcPr marL="90000" marR="90000" marT="62676" marB="46800" horzOverflow="overflow">
                    <a:lnL w="360" cap="flat" cmpd="sng" algn="ctr">
                      <a:solidFill>
                        <a:srgbClr val="FFFFFF"/>
                      </a:solidFill>
                      <a:prstDash val="solid"/>
                      <a:round/>
                      <a:headEnd type="none" w="med" len="med"/>
                      <a:tailEnd type="none" w="med" len="med"/>
                    </a:lnL>
                    <a:lnR w="360" cap="flat" cmpd="sng" algn="ctr">
                      <a:solidFill>
                        <a:srgbClr val="FFFFFF"/>
                      </a:solidFill>
                      <a:prstDash val="solid"/>
                      <a:round/>
                      <a:headEnd type="none" w="med" len="med"/>
                      <a:tailEnd type="none" w="med" len="med"/>
                    </a:lnR>
                    <a:lnT w="360" cap="flat" cmpd="sng" algn="ctr">
                      <a:solidFill>
                        <a:srgbClr val="FFFFFF"/>
                      </a:solidFill>
                      <a:prstDash val="solid"/>
                      <a:round/>
                      <a:headEnd type="none" w="med" len="med"/>
                      <a:tailEnd type="none" w="med" len="med"/>
                    </a:lnT>
                    <a:lnB w="360" cap="flat" cmpd="sng" algn="ctr">
                      <a:solidFill>
                        <a:srgbClr val="FFFFFF"/>
                      </a:solidFill>
                      <a:prstDash val="solid"/>
                      <a:round/>
                      <a:headEnd type="none" w="med" len="med"/>
                      <a:tailEnd type="none" w="med" len="med"/>
                    </a:lnB>
                    <a:lnTlToBr>
                      <a:noFill/>
                    </a:lnTlToBr>
                    <a:lnBlToTr>
                      <a:noFill/>
                    </a:lnBlToTr>
                    <a:solidFill>
                      <a:srgbClr val="CCCCCC"/>
                    </a:solidFill>
                  </a:tcPr>
                </a:tc>
                <a:tc>
                  <a:txBody>
                    <a:bodyPr/>
                    <a:lstStyle/>
                    <a:p>
                      <a:pPr marL="0" marR="0" lvl="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tab pos="723900" algn="l"/>
                          <a:tab pos="1447800" algn="l"/>
                          <a:tab pos="2171700" algn="l"/>
                          <a:tab pos="2895600" algn="l"/>
                          <a:tab pos="3619500" algn="l"/>
                          <a:tab pos="4343400" algn="l"/>
                          <a:tab pos="5067300" algn="l"/>
                          <a:tab pos="5791200" algn="l"/>
                          <a:tab pos="6515100" algn="l"/>
                          <a:tab pos="7239000" algn="l"/>
                        </a:tabLst>
                      </a:pPr>
                      <a:endParaRPr kumimoji="0" lang="fr-FR" sz="1800" b="0" i="0" u="none" strike="noStrike" cap="none" normalizeH="0" baseline="0" smtClean="0">
                        <a:ln>
                          <a:noFill/>
                        </a:ln>
                        <a:solidFill>
                          <a:srgbClr val="000000"/>
                        </a:solidFill>
                        <a:effectLst/>
                        <a:latin typeface="Arial" charset="0"/>
                        <a:ea typeface="Lucida Sans Unicode" charset="0"/>
                        <a:cs typeface="Lucida Sans Unicode" charset="0"/>
                      </a:endParaRPr>
                    </a:p>
                  </a:txBody>
                  <a:tcPr marL="90000" marR="90000" marT="62676" marB="46800" horzOverflow="overflow">
                    <a:lnL w="360" cap="flat" cmpd="sng" algn="ctr">
                      <a:solidFill>
                        <a:srgbClr val="FFFFFF"/>
                      </a:solidFill>
                      <a:prstDash val="solid"/>
                      <a:round/>
                      <a:headEnd type="none" w="med" len="med"/>
                      <a:tailEnd type="none" w="med" len="med"/>
                    </a:lnL>
                    <a:lnR w="360" cap="flat" cmpd="sng" algn="ctr">
                      <a:solidFill>
                        <a:srgbClr val="FFFFFF"/>
                      </a:solidFill>
                      <a:prstDash val="solid"/>
                      <a:round/>
                      <a:headEnd type="none" w="med" len="med"/>
                      <a:tailEnd type="none" w="med" len="med"/>
                    </a:lnR>
                    <a:lnT w="360" cap="flat" cmpd="sng" algn="ctr">
                      <a:solidFill>
                        <a:srgbClr val="FFFFFF"/>
                      </a:solidFill>
                      <a:prstDash val="solid"/>
                      <a:round/>
                      <a:headEnd type="none" w="med" len="med"/>
                      <a:tailEnd type="none" w="med" len="med"/>
                    </a:lnT>
                    <a:lnB w="360" cap="flat" cmpd="sng" algn="ctr">
                      <a:solidFill>
                        <a:srgbClr val="FFFFFF"/>
                      </a:solidFill>
                      <a:prstDash val="solid"/>
                      <a:round/>
                      <a:headEnd type="none" w="med" len="med"/>
                      <a:tailEnd type="none" w="med" len="med"/>
                    </a:lnB>
                    <a:lnTlToBr>
                      <a:noFill/>
                    </a:lnTlToBr>
                    <a:lnBlToTr>
                      <a:noFill/>
                    </a:lnBlToTr>
                    <a:solidFill>
                      <a:srgbClr val="CCCCCC"/>
                    </a:solidFill>
                  </a:tcPr>
                </a:tc>
                <a:tc>
                  <a:txBody>
                    <a:bodyPr/>
                    <a:lstStyle/>
                    <a:p>
                      <a:pPr marL="0" marR="0" lvl="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tab pos="723900" algn="l"/>
                          <a:tab pos="1447800" algn="l"/>
                          <a:tab pos="2171700" algn="l"/>
                          <a:tab pos="2895600" algn="l"/>
                          <a:tab pos="3619500" algn="l"/>
                          <a:tab pos="4343400" algn="l"/>
                          <a:tab pos="5067300" algn="l"/>
                          <a:tab pos="5791200" algn="l"/>
                          <a:tab pos="6515100" algn="l"/>
                          <a:tab pos="7239000" algn="l"/>
                        </a:tabLst>
                      </a:pPr>
                      <a:endParaRPr kumimoji="0" lang="fr-FR" sz="1800" b="0" i="0" u="none" strike="noStrike" cap="none" normalizeH="0" baseline="0" smtClean="0">
                        <a:ln>
                          <a:noFill/>
                        </a:ln>
                        <a:solidFill>
                          <a:srgbClr val="000000"/>
                        </a:solidFill>
                        <a:effectLst/>
                        <a:latin typeface="Arial" charset="0"/>
                        <a:ea typeface="Lucida Sans Unicode" charset="0"/>
                        <a:cs typeface="Lucida Sans Unicode" charset="0"/>
                      </a:endParaRPr>
                    </a:p>
                  </a:txBody>
                  <a:tcPr marL="90000" marR="90000" marT="62676" marB="46800" horzOverflow="overflow">
                    <a:lnL w="360" cap="flat" cmpd="sng" algn="ctr">
                      <a:solidFill>
                        <a:srgbClr val="FFFFFF"/>
                      </a:solidFill>
                      <a:prstDash val="solid"/>
                      <a:round/>
                      <a:headEnd type="none" w="med" len="med"/>
                      <a:tailEnd type="none" w="med" len="med"/>
                    </a:lnL>
                    <a:lnR w="360" cap="flat" cmpd="sng" algn="ctr">
                      <a:solidFill>
                        <a:srgbClr val="FFFFFF"/>
                      </a:solidFill>
                      <a:prstDash val="solid"/>
                      <a:round/>
                      <a:headEnd type="none" w="med" len="med"/>
                      <a:tailEnd type="none" w="med" len="med"/>
                    </a:lnR>
                    <a:lnT w="360" cap="flat" cmpd="sng" algn="ctr">
                      <a:solidFill>
                        <a:srgbClr val="FFFFFF"/>
                      </a:solidFill>
                      <a:prstDash val="solid"/>
                      <a:round/>
                      <a:headEnd type="none" w="med" len="med"/>
                      <a:tailEnd type="none" w="med" len="med"/>
                    </a:lnT>
                    <a:lnB w="360" cap="flat" cmpd="sng" algn="ctr">
                      <a:solidFill>
                        <a:srgbClr val="FFFFFF"/>
                      </a:solidFill>
                      <a:prstDash val="solid"/>
                      <a:round/>
                      <a:headEnd type="none" w="med" len="med"/>
                      <a:tailEnd type="none" w="med" len="med"/>
                    </a:lnB>
                    <a:lnTlToBr>
                      <a:noFill/>
                    </a:lnTlToBr>
                    <a:lnBlToTr>
                      <a:noFill/>
                    </a:lnBlToTr>
                    <a:solidFill>
                      <a:srgbClr val="CCCCCC"/>
                    </a:solidFill>
                  </a:tcPr>
                </a:tc>
                <a:tc>
                  <a:txBody>
                    <a:bodyPr/>
                    <a:lstStyle/>
                    <a:p>
                      <a:pPr marL="0" marR="0" lvl="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tab pos="723900" algn="l"/>
                          <a:tab pos="1447800" algn="l"/>
                          <a:tab pos="2171700" algn="l"/>
                          <a:tab pos="2895600" algn="l"/>
                          <a:tab pos="3619500" algn="l"/>
                          <a:tab pos="4343400" algn="l"/>
                          <a:tab pos="5067300" algn="l"/>
                          <a:tab pos="5791200" algn="l"/>
                          <a:tab pos="6515100" algn="l"/>
                          <a:tab pos="7239000" algn="l"/>
                        </a:tabLst>
                      </a:pPr>
                      <a:endParaRPr kumimoji="0" lang="fr-FR" sz="1800" b="0" i="0" u="none" strike="noStrike" cap="none" normalizeH="0" baseline="0" smtClean="0">
                        <a:ln>
                          <a:noFill/>
                        </a:ln>
                        <a:solidFill>
                          <a:srgbClr val="000000"/>
                        </a:solidFill>
                        <a:effectLst/>
                        <a:latin typeface="Arial" charset="0"/>
                        <a:ea typeface="Lucida Sans Unicode" charset="0"/>
                        <a:cs typeface="Lucida Sans Unicode" charset="0"/>
                      </a:endParaRPr>
                    </a:p>
                  </a:txBody>
                  <a:tcPr marL="90000" marR="90000" marT="62676" marB="46800" horzOverflow="overflow">
                    <a:lnL w="360" cap="flat" cmpd="sng" algn="ctr">
                      <a:solidFill>
                        <a:srgbClr val="FFFFFF"/>
                      </a:solidFill>
                      <a:prstDash val="solid"/>
                      <a:round/>
                      <a:headEnd type="none" w="med" len="med"/>
                      <a:tailEnd type="none" w="med" len="med"/>
                    </a:lnL>
                    <a:lnR w="360" cap="flat" cmpd="sng" algn="ctr">
                      <a:solidFill>
                        <a:srgbClr val="FFFFFF"/>
                      </a:solidFill>
                      <a:prstDash val="solid"/>
                      <a:round/>
                      <a:headEnd type="none" w="med" len="med"/>
                      <a:tailEnd type="none" w="med" len="med"/>
                    </a:lnR>
                    <a:lnT w="360" cap="flat" cmpd="sng" algn="ctr">
                      <a:solidFill>
                        <a:srgbClr val="FFFFFF"/>
                      </a:solidFill>
                      <a:prstDash val="solid"/>
                      <a:round/>
                      <a:headEnd type="none" w="med" len="med"/>
                      <a:tailEnd type="none" w="med" len="med"/>
                    </a:lnT>
                    <a:lnB w="360" cap="flat" cmpd="sng" algn="ctr">
                      <a:solidFill>
                        <a:srgbClr val="FFFFFF"/>
                      </a:solidFill>
                      <a:prstDash val="solid"/>
                      <a:round/>
                      <a:headEnd type="none" w="med" len="med"/>
                      <a:tailEnd type="none" w="med" len="med"/>
                    </a:lnB>
                    <a:lnTlToBr>
                      <a:noFill/>
                    </a:lnTlToBr>
                    <a:lnBlToTr>
                      <a:noFill/>
                    </a:lnBlToTr>
                    <a:solidFill>
                      <a:srgbClr val="CCCCCC"/>
                    </a:solidFill>
                  </a:tcPr>
                </a:tc>
                <a:tc>
                  <a:txBody>
                    <a:bodyPr/>
                    <a:lstStyle/>
                    <a:p>
                      <a:pPr marL="0" marR="0" lvl="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tab pos="723900" algn="l"/>
                          <a:tab pos="1447800" algn="l"/>
                          <a:tab pos="2171700" algn="l"/>
                          <a:tab pos="2895600" algn="l"/>
                          <a:tab pos="3619500" algn="l"/>
                          <a:tab pos="4343400" algn="l"/>
                          <a:tab pos="5067300" algn="l"/>
                          <a:tab pos="5791200" algn="l"/>
                          <a:tab pos="6515100" algn="l"/>
                          <a:tab pos="7239000" algn="l"/>
                        </a:tabLst>
                      </a:pPr>
                      <a:endParaRPr kumimoji="0" lang="fr-FR" sz="1800" b="0" i="0" u="none" strike="noStrike" cap="none" normalizeH="0" baseline="0" smtClean="0">
                        <a:ln>
                          <a:noFill/>
                        </a:ln>
                        <a:solidFill>
                          <a:srgbClr val="000000"/>
                        </a:solidFill>
                        <a:effectLst/>
                        <a:latin typeface="Arial" charset="0"/>
                        <a:ea typeface="Lucida Sans Unicode" charset="0"/>
                        <a:cs typeface="Lucida Sans Unicode" charset="0"/>
                      </a:endParaRPr>
                    </a:p>
                  </a:txBody>
                  <a:tcPr marL="90000" marR="90000" marT="62676" marB="46800" horzOverflow="overflow">
                    <a:lnL w="360" cap="flat" cmpd="sng" algn="ctr">
                      <a:solidFill>
                        <a:srgbClr val="FFFFFF"/>
                      </a:solidFill>
                      <a:prstDash val="solid"/>
                      <a:round/>
                      <a:headEnd type="none" w="med" len="med"/>
                      <a:tailEnd type="none" w="med" len="med"/>
                    </a:lnL>
                    <a:lnR w="360" cap="flat" cmpd="sng" algn="ctr">
                      <a:solidFill>
                        <a:srgbClr val="FFFFFF"/>
                      </a:solidFill>
                      <a:prstDash val="solid"/>
                      <a:round/>
                      <a:headEnd type="none" w="med" len="med"/>
                      <a:tailEnd type="none" w="med" len="med"/>
                    </a:lnR>
                    <a:lnT w="360" cap="flat" cmpd="sng" algn="ctr">
                      <a:solidFill>
                        <a:srgbClr val="FFFFFF"/>
                      </a:solidFill>
                      <a:prstDash val="solid"/>
                      <a:round/>
                      <a:headEnd type="none" w="med" len="med"/>
                      <a:tailEnd type="none" w="med" len="med"/>
                    </a:lnT>
                    <a:lnB w="360" cap="flat" cmpd="sng" algn="ctr">
                      <a:solidFill>
                        <a:srgbClr val="FFFFFF"/>
                      </a:solidFill>
                      <a:prstDash val="solid"/>
                      <a:round/>
                      <a:headEnd type="none" w="med" len="med"/>
                      <a:tailEnd type="none" w="med" len="med"/>
                    </a:lnB>
                    <a:lnTlToBr>
                      <a:noFill/>
                    </a:lnTlToBr>
                    <a:lnBlToTr>
                      <a:noFill/>
                    </a:lnBlToTr>
                    <a:solidFill>
                      <a:srgbClr val="CCCCCC"/>
                    </a:solidFill>
                  </a:tcPr>
                </a:tc>
              </a:tr>
              <a:tr h="352425">
                <a:tc>
                  <a:txBody>
                    <a:bodyPr/>
                    <a:lstStyle/>
                    <a:p>
                      <a:pPr marL="0" marR="0" lvl="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tab pos="723900" algn="l"/>
                          <a:tab pos="1447800" algn="l"/>
                          <a:tab pos="2171700" algn="l"/>
                          <a:tab pos="2895600" algn="l"/>
                          <a:tab pos="3619500" algn="l"/>
                          <a:tab pos="4343400" algn="l"/>
                          <a:tab pos="5067300" algn="l"/>
                          <a:tab pos="5791200" algn="l"/>
                          <a:tab pos="6515100" algn="l"/>
                          <a:tab pos="7239000" algn="l"/>
                        </a:tabLst>
                      </a:pPr>
                      <a:endParaRPr kumimoji="0" lang="fr-FR" sz="1800" b="0" i="0" u="none" strike="noStrike" cap="none" normalizeH="0" baseline="0" smtClean="0">
                        <a:ln>
                          <a:noFill/>
                        </a:ln>
                        <a:solidFill>
                          <a:srgbClr val="000000"/>
                        </a:solidFill>
                        <a:effectLst/>
                        <a:latin typeface="Arial" charset="0"/>
                        <a:ea typeface="Lucida Sans Unicode" charset="0"/>
                        <a:cs typeface="Lucida Sans Unicode" charset="0"/>
                      </a:endParaRPr>
                    </a:p>
                  </a:txBody>
                  <a:tcPr marL="90000" marR="90000" marT="62676" marB="46800" horzOverflow="overflow">
                    <a:lnL w="360" cap="flat" cmpd="sng" algn="ctr">
                      <a:solidFill>
                        <a:srgbClr val="FFFFFF"/>
                      </a:solidFill>
                      <a:prstDash val="solid"/>
                      <a:round/>
                      <a:headEnd type="none" w="med" len="med"/>
                      <a:tailEnd type="none" w="med" len="med"/>
                    </a:lnL>
                    <a:lnR w="360" cap="flat" cmpd="sng" algn="ctr">
                      <a:solidFill>
                        <a:srgbClr val="FFFFFF"/>
                      </a:solidFill>
                      <a:prstDash val="solid"/>
                      <a:round/>
                      <a:headEnd type="none" w="med" len="med"/>
                      <a:tailEnd type="none" w="med" len="med"/>
                    </a:lnR>
                    <a:lnT w="360" cap="flat" cmpd="sng" algn="ctr">
                      <a:solidFill>
                        <a:srgbClr val="FFFFFF"/>
                      </a:solidFill>
                      <a:prstDash val="solid"/>
                      <a:round/>
                      <a:headEnd type="none" w="med" len="med"/>
                      <a:tailEnd type="none" w="med" len="med"/>
                    </a:lnT>
                    <a:lnB w="360" cap="flat" cmpd="sng" algn="ctr">
                      <a:solidFill>
                        <a:srgbClr val="FFFFFF"/>
                      </a:solidFill>
                      <a:prstDash val="solid"/>
                      <a:round/>
                      <a:headEnd type="none" w="med" len="med"/>
                      <a:tailEnd type="none" w="med" len="med"/>
                    </a:lnB>
                    <a:lnTlToBr>
                      <a:noFill/>
                    </a:lnTlToBr>
                    <a:lnBlToTr>
                      <a:noFill/>
                    </a:lnBlToTr>
                    <a:solidFill>
                      <a:srgbClr val="E6E6E6"/>
                    </a:solidFill>
                  </a:tcPr>
                </a:tc>
                <a:tc>
                  <a:txBody>
                    <a:bodyPr/>
                    <a:lstStyle/>
                    <a:p>
                      <a:pPr marL="0" marR="0" lvl="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tab pos="723900" algn="l"/>
                          <a:tab pos="1447800" algn="l"/>
                          <a:tab pos="2171700" algn="l"/>
                          <a:tab pos="2895600" algn="l"/>
                          <a:tab pos="3619500" algn="l"/>
                          <a:tab pos="4343400" algn="l"/>
                          <a:tab pos="5067300" algn="l"/>
                          <a:tab pos="5791200" algn="l"/>
                          <a:tab pos="6515100" algn="l"/>
                          <a:tab pos="7239000" algn="l"/>
                        </a:tabLst>
                      </a:pPr>
                      <a:endParaRPr kumimoji="0" lang="fr-FR" sz="1800" b="0" i="0" u="none" strike="noStrike" cap="none" normalizeH="0" baseline="0" smtClean="0">
                        <a:ln>
                          <a:noFill/>
                        </a:ln>
                        <a:solidFill>
                          <a:srgbClr val="000000"/>
                        </a:solidFill>
                        <a:effectLst/>
                        <a:latin typeface="Arial" charset="0"/>
                        <a:ea typeface="Lucida Sans Unicode" charset="0"/>
                        <a:cs typeface="Lucida Sans Unicode" charset="0"/>
                      </a:endParaRPr>
                    </a:p>
                  </a:txBody>
                  <a:tcPr marL="90000" marR="90000" marT="62676" marB="46800" horzOverflow="overflow">
                    <a:lnL w="360" cap="flat" cmpd="sng" algn="ctr">
                      <a:solidFill>
                        <a:srgbClr val="FFFFFF"/>
                      </a:solidFill>
                      <a:prstDash val="solid"/>
                      <a:round/>
                      <a:headEnd type="none" w="med" len="med"/>
                      <a:tailEnd type="none" w="med" len="med"/>
                    </a:lnL>
                    <a:lnR w="360" cap="flat" cmpd="sng" algn="ctr">
                      <a:solidFill>
                        <a:srgbClr val="FFFFFF"/>
                      </a:solidFill>
                      <a:prstDash val="solid"/>
                      <a:round/>
                      <a:headEnd type="none" w="med" len="med"/>
                      <a:tailEnd type="none" w="med" len="med"/>
                    </a:lnR>
                    <a:lnT w="360" cap="flat" cmpd="sng" algn="ctr">
                      <a:solidFill>
                        <a:srgbClr val="FFFFFF"/>
                      </a:solidFill>
                      <a:prstDash val="solid"/>
                      <a:round/>
                      <a:headEnd type="none" w="med" len="med"/>
                      <a:tailEnd type="none" w="med" len="med"/>
                    </a:lnT>
                    <a:lnB w="360" cap="flat" cmpd="sng" algn="ctr">
                      <a:solidFill>
                        <a:srgbClr val="FFFFFF"/>
                      </a:solidFill>
                      <a:prstDash val="solid"/>
                      <a:round/>
                      <a:headEnd type="none" w="med" len="med"/>
                      <a:tailEnd type="none" w="med" len="med"/>
                    </a:lnB>
                    <a:lnTlToBr>
                      <a:noFill/>
                    </a:lnTlToBr>
                    <a:lnBlToTr>
                      <a:noFill/>
                    </a:lnBlToTr>
                    <a:solidFill>
                      <a:srgbClr val="E6E6E6"/>
                    </a:solidFill>
                  </a:tcPr>
                </a:tc>
                <a:tc>
                  <a:txBody>
                    <a:bodyPr/>
                    <a:lstStyle/>
                    <a:p>
                      <a:pPr marL="0" marR="0" lvl="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tab pos="723900" algn="l"/>
                          <a:tab pos="1447800" algn="l"/>
                          <a:tab pos="2171700" algn="l"/>
                          <a:tab pos="2895600" algn="l"/>
                          <a:tab pos="3619500" algn="l"/>
                          <a:tab pos="4343400" algn="l"/>
                          <a:tab pos="5067300" algn="l"/>
                          <a:tab pos="5791200" algn="l"/>
                          <a:tab pos="6515100" algn="l"/>
                          <a:tab pos="7239000" algn="l"/>
                        </a:tabLst>
                      </a:pPr>
                      <a:endParaRPr kumimoji="0" lang="fr-FR" sz="1800" b="0" i="0" u="none" strike="noStrike" cap="none" normalizeH="0" baseline="0" smtClean="0">
                        <a:ln>
                          <a:noFill/>
                        </a:ln>
                        <a:solidFill>
                          <a:srgbClr val="000000"/>
                        </a:solidFill>
                        <a:effectLst/>
                        <a:latin typeface="Arial" charset="0"/>
                        <a:ea typeface="Lucida Sans Unicode" charset="0"/>
                        <a:cs typeface="Lucida Sans Unicode" charset="0"/>
                      </a:endParaRPr>
                    </a:p>
                  </a:txBody>
                  <a:tcPr marL="90000" marR="90000" marT="62676" marB="46800" horzOverflow="overflow">
                    <a:lnL w="360" cap="flat" cmpd="sng" algn="ctr">
                      <a:solidFill>
                        <a:srgbClr val="FFFFFF"/>
                      </a:solidFill>
                      <a:prstDash val="solid"/>
                      <a:round/>
                      <a:headEnd type="none" w="med" len="med"/>
                      <a:tailEnd type="none" w="med" len="med"/>
                    </a:lnL>
                    <a:lnR w="360" cap="flat" cmpd="sng" algn="ctr">
                      <a:solidFill>
                        <a:srgbClr val="FFFFFF"/>
                      </a:solidFill>
                      <a:prstDash val="solid"/>
                      <a:round/>
                      <a:headEnd type="none" w="med" len="med"/>
                      <a:tailEnd type="none" w="med" len="med"/>
                    </a:lnR>
                    <a:lnT w="360" cap="flat" cmpd="sng" algn="ctr">
                      <a:solidFill>
                        <a:srgbClr val="FFFFFF"/>
                      </a:solidFill>
                      <a:prstDash val="solid"/>
                      <a:round/>
                      <a:headEnd type="none" w="med" len="med"/>
                      <a:tailEnd type="none" w="med" len="med"/>
                    </a:lnT>
                    <a:lnB w="360" cap="flat" cmpd="sng" algn="ctr">
                      <a:solidFill>
                        <a:srgbClr val="FFFFFF"/>
                      </a:solidFill>
                      <a:prstDash val="solid"/>
                      <a:round/>
                      <a:headEnd type="none" w="med" len="med"/>
                      <a:tailEnd type="none" w="med" len="med"/>
                    </a:lnB>
                    <a:lnTlToBr>
                      <a:noFill/>
                    </a:lnTlToBr>
                    <a:lnBlToTr>
                      <a:noFill/>
                    </a:lnBlToTr>
                    <a:solidFill>
                      <a:srgbClr val="E6E6E6"/>
                    </a:solidFill>
                  </a:tcPr>
                </a:tc>
                <a:tc>
                  <a:txBody>
                    <a:bodyPr/>
                    <a:lstStyle/>
                    <a:p>
                      <a:pPr marL="0" marR="0" lvl="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tab pos="723900" algn="l"/>
                          <a:tab pos="1447800" algn="l"/>
                          <a:tab pos="2171700" algn="l"/>
                          <a:tab pos="2895600" algn="l"/>
                          <a:tab pos="3619500" algn="l"/>
                          <a:tab pos="4343400" algn="l"/>
                          <a:tab pos="5067300" algn="l"/>
                          <a:tab pos="5791200" algn="l"/>
                          <a:tab pos="6515100" algn="l"/>
                          <a:tab pos="7239000" algn="l"/>
                        </a:tabLst>
                      </a:pPr>
                      <a:endParaRPr kumimoji="0" lang="fr-FR" sz="1800" b="0" i="0" u="none" strike="noStrike" cap="none" normalizeH="0" baseline="0" smtClean="0">
                        <a:ln>
                          <a:noFill/>
                        </a:ln>
                        <a:solidFill>
                          <a:srgbClr val="000000"/>
                        </a:solidFill>
                        <a:effectLst/>
                        <a:latin typeface="Arial" charset="0"/>
                        <a:ea typeface="Lucida Sans Unicode" charset="0"/>
                        <a:cs typeface="Lucida Sans Unicode" charset="0"/>
                      </a:endParaRPr>
                    </a:p>
                  </a:txBody>
                  <a:tcPr marL="90000" marR="90000" marT="62676" marB="46800" horzOverflow="overflow">
                    <a:lnL w="360" cap="flat" cmpd="sng" algn="ctr">
                      <a:solidFill>
                        <a:srgbClr val="FFFFFF"/>
                      </a:solidFill>
                      <a:prstDash val="solid"/>
                      <a:round/>
                      <a:headEnd type="none" w="med" len="med"/>
                      <a:tailEnd type="none" w="med" len="med"/>
                    </a:lnL>
                    <a:lnR w="360" cap="flat" cmpd="sng" algn="ctr">
                      <a:solidFill>
                        <a:srgbClr val="FFFFFF"/>
                      </a:solidFill>
                      <a:prstDash val="solid"/>
                      <a:round/>
                      <a:headEnd type="none" w="med" len="med"/>
                      <a:tailEnd type="none" w="med" len="med"/>
                    </a:lnR>
                    <a:lnT w="360" cap="flat" cmpd="sng" algn="ctr">
                      <a:solidFill>
                        <a:srgbClr val="FFFFFF"/>
                      </a:solidFill>
                      <a:prstDash val="solid"/>
                      <a:round/>
                      <a:headEnd type="none" w="med" len="med"/>
                      <a:tailEnd type="none" w="med" len="med"/>
                    </a:lnT>
                    <a:lnB w="360" cap="flat" cmpd="sng" algn="ctr">
                      <a:solidFill>
                        <a:srgbClr val="FFFFFF"/>
                      </a:solidFill>
                      <a:prstDash val="solid"/>
                      <a:round/>
                      <a:headEnd type="none" w="med" len="med"/>
                      <a:tailEnd type="none" w="med" len="med"/>
                    </a:lnB>
                    <a:lnTlToBr>
                      <a:noFill/>
                    </a:lnTlToBr>
                    <a:lnBlToTr>
                      <a:noFill/>
                    </a:lnBlToTr>
                    <a:solidFill>
                      <a:srgbClr val="E6E6E6"/>
                    </a:solidFill>
                  </a:tcPr>
                </a:tc>
                <a:tc>
                  <a:txBody>
                    <a:bodyPr/>
                    <a:lstStyle/>
                    <a:p>
                      <a:pPr marL="0" marR="0" lvl="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tab pos="723900" algn="l"/>
                          <a:tab pos="1447800" algn="l"/>
                          <a:tab pos="2171700" algn="l"/>
                          <a:tab pos="2895600" algn="l"/>
                          <a:tab pos="3619500" algn="l"/>
                          <a:tab pos="4343400" algn="l"/>
                          <a:tab pos="5067300" algn="l"/>
                          <a:tab pos="5791200" algn="l"/>
                          <a:tab pos="6515100" algn="l"/>
                          <a:tab pos="7239000" algn="l"/>
                        </a:tabLst>
                      </a:pPr>
                      <a:endParaRPr kumimoji="0" lang="fr-FR" sz="1800" b="0" i="0" u="none" strike="noStrike" cap="none" normalizeH="0" baseline="0" smtClean="0">
                        <a:ln>
                          <a:noFill/>
                        </a:ln>
                        <a:solidFill>
                          <a:srgbClr val="000000"/>
                        </a:solidFill>
                        <a:effectLst/>
                        <a:latin typeface="Arial" charset="0"/>
                        <a:ea typeface="Lucida Sans Unicode" charset="0"/>
                        <a:cs typeface="Lucida Sans Unicode" charset="0"/>
                      </a:endParaRPr>
                    </a:p>
                  </a:txBody>
                  <a:tcPr marL="90000" marR="90000" marT="62676" marB="46800" horzOverflow="overflow">
                    <a:lnL w="360" cap="flat" cmpd="sng" algn="ctr">
                      <a:solidFill>
                        <a:srgbClr val="FFFFFF"/>
                      </a:solidFill>
                      <a:prstDash val="solid"/>
                      <a:round/>
                      <a:headEnd type="none" w="med" len="med"/>
                      <a:tailEnd type="none" w="med" len="med"/>
                    </a:lnL>
                    <a:lnR w="360" cap="flat" cmpd="sng" algn="ctr">
                      <a:solidFill>
                        <a:srgbClr val="FFFFFF"/>
                      </a:solidFill>
                      <a:prstDash val="solid"/>
                      <a:round/>
                      <a:headEnd type="none" w="med" len="med"/>
                      <a:tailEnd type="none" w="med" len="med"/>
                    </a:lnR>
                    <a:lnT w="360" cap="flat" cmpd="sng" algn="ctr">
                      <a:solidFill>
                        <a:srgbClr val="FFFFFF"/>
                      </a:solidFill>
                      <a:prstDash val="solid"/>
                      <a:round/>
                      <a:headEnd type="none" w="med" len="med"/>
                      <a:tailEnd type="none" w="med" len="med"/>
                    </a:lnT>
                    <a:lnB w="360" cap="flat" cmpd="sng" algn="ctr">
                      <a:solidFill>
                        <a:srgbClr val="FFFFFF"/>
                      </a:solidFill>
                      <a:prstDash val="solid"/>
                      <a:round/>
                      <a:headEnd type="none" w="med" len="med"/>
                      <a:tailEnd type="none" w="med" len="med"/>
                    </a:lnB>
                    <a:lnTlToBr>
                      <a:noFill/>
                    </a:lnTlToBr>
                    <a:lnBlToTr>
                      <a:noFill/>
                    </a:lnBlToTr>
                    <a:solidFill>
                      <a:srgbClr val="E6E6E6"/>
                    </a:solidFill>
                  </a:tcPr>
                </a:tc>
                <a:tc>
                  <a:txBody>
                    <a:bodyPr/>
                    <a:lstStyle/>
                    <a:p>
                      <a:pPr marL="0" marR="0" lvl="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tab pos="723900" algn="l"/>
                          <a:tab pos="1447800" algn="l"/>
                          <a:tab pos="2171700" algn="l"/>
                          <a:tab pos="2895600" algn="l"/>
                          <a:tab pos="3619500" algn="l"/>
                          <a:tab pos="4343400" algn="l"/>
                          <a:tab pos="5067300" algn="l"/>
                          <a:tab pos="5791200" algn="l"/>
                          <a:tab pos="6515100" algn="l"/>
                          <a:tab pos="7239000" algn="l"/>
                        </a:tabLst>
                      </a:pPr>
                      <a:endParaRPr kumimoji="0" lang="fr-FR" sz="1800" b="0" i="0" u="none" strike="noStrike" cap="none" normalizeH="0" baseline="0" smtClean="0">
                        <a:ln>
                          <a:noFill/>
                        </a:ln>
                        <a:solidFill>
                          <a:srgbClr val="000000"/>
                        </a:solidFill>
                        <a:effectLst/>
                        <a:latin typeface="Arial" charset="0"/>
                        <a:ea typeface="Lucida Sans Unicode" charset="0"/>
                        <a:cs typeface="Lucida Sans Unicode" charset="0"/>
                      </a:endParaRPr>
                    </a:p>
                  </a:txBody>
                  <a:tcPr marL="90000" marR="90000" marT="62676" marB="46800" horzOverflow="overflow">
                    <a:lnL w="360" cap="flat" cmpd="sng" algn="ctr">
                      <a:solidFill>
                        <a:srgbClr val="FFFFFF"/>
                      </a:solidFill>
                      <a:prstDash val="solid"/>
                      <a:round/>
                      <a:headEnd type="none" w="med" len="med"/>
                      <a:tailEnd type="none" w="med" len="med"/>
                    </a:lnL>
                    <a:lnR w="360" cap="flat" cmpd="sng" algn="ctr">
                      <a:solidFill>
                        <a:srgbClr val="FFFFFF"/>
                      </a:solidFill>
                      <a:prstDash val="solid"/>
                      <a:round/>
                      <a:headEnd type="none" w="med" len="med"/>
                      <a:tailEnd type="none" w="med" len="med"/>
                    </a:lnR>
                    <a:lnT w="360" cap="flat" cmpd="sng" algn="ctr">
                      <a:solidFill>
                        <a:srgbClr val="FFFFFF"/>
                      </a:solidFill>
                      <a:prstDash val="solid"/>
                      <a:round/>
                      <a:headEnd type="none" w="med" len="med"/>
                      <a:tailEnd type="none" w="med" len="med"/>
                    </a:lnT>
                    <a:lnB w="360" cap="flat" cmpd="sng" algn="ctr">
                      <a:solidFill>
                        <a:srgbClr val="FFFFFF"/>
                      </a:solidFill>
                      <a:prstDash val="solid"/>
                      <a:round/>
                      <a:headEnd type="none" w="med" len="med"/>
                      <a:tailEnd type="none" w="med" len="med"/>
                    </a:lnB>
                    <a:lnTlToBr>
                      <a:noFill/>
                    </a:lnTlToBr>
                    <a:lnBlToTr>
                      <a:noFill/>
                    </a:lnBlToTr>
                    <a:solidFill>
                      <a:srgbClr val="E6E6E6"/>
                    </a:solidFill>
                  </a:tcPr>
                </a:tc>
              </a:tr>
              <a:tr h="354013">
                <a:tc>
                  <a:txBody>
                    <a:bodyPr/>
                    <a:lstStyle/>
                    <a:p>
                      <a:pPr marL="0" marR="0" lvl="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tab pos="723900" algn="l"/>
                          <a:tab pos="1447800" algn="l"/>
                          <a:tab pos="2171700" algn="l"/>
                          <a:tab pos="2895600" algn="l"/>
                          <a:tab pos="3619500" algn="l"/>
                          <a:tab pos="4343400" algn="l"/>
                          <a:tab pos="5067300" algn="l"/>
                          <a:tab pos="5791200" algn="l"/>
                          <a:tab pos="6515100" algn="l"/>
                          <a:tab pos="7239000" algn="l"/>
                        </a:tabLst>
                      </a:pPr>
                      <a:endParaRPr kumimoji="0" lang="fr-FR" sz="1800" b="0" i="0" u="none" strike="noStrike" cap="none" normalizeH="0" baseline="0" smtClean="0">
                        <a:ln>
                          <a:noFill/>
                        </a:ln>
                        <a:solidFill>
                          <a:srgbClr val="000000"/>
                        </a:solidFill>
                        <a:effectLst/>
                        <a:latin typeface="Arial" charset="0"/>
                        <a:ea typeface="Lucida Sans Unicode" charset="0"/>
                        <a:cs typeface="Lucida Sans Unicode" charset="0"/>
                      </a:endParaRPr>
                    </a:p>
                  </a:txBody>
                  <a:tcPr marL="90000" marR="90000" marT="62676" marB="46800" horzOverflow="overflow">
                    <a:lnL w="360" cap="flat" cmpd="sng" algn="ctr">
                      <a:solidFill>
                        <a:srgbClr val="FFFFFF"/>
                      </a:solidFill>
                      <a:prstDash val="solid"/>
                      <a:round/>
                      <a:headEnd type="none" w="med" len="med"/>
                      <a:tailEnd type="none" w="med" len="med"/>
                    </a:lnL>
                    <a:lnR w="360" cap="flat" cmpd="sng" algn="ctr">
                      <a:solidFill>
                        <a:srgbClr val="FFFFFF"/>
                      </a:solidFill>
                      <a:prstDash val="solid"/>
                      <a:round/>
                      <a:headEnd type="none" w="med" len="med"/>
                      <a:tailEnd type="none" w="med" len="med"/>
                    </a:lnR>
                    <a:lnT w="360" cap="flat" cmpd="sng" algn="ctr">
                      <a:solidFill>
                        <a:srgbClr val="FFFFFF"/>
                      </a:solidFill>
                      <a:prstDash val="solid"/>
                      <a:round/>
                      <a:headEnd type="none" w="med" len="med"/>
                      <a:tailEnd type="none" w="med" len="med"/>
                    </a:lnT>
                    <a:lnB w="360" cap="flat" cmpd="sng" algn="ctr">
                      <a:solidFill>
                        <a:srgbClr val="FFFFFF"/>
                      </a:solidFill>
                      <a:prstDash val="solid"/>
                      <a:round/>
                      <a:headEnd type="none" w="med" len="med"/>
                      <a:tailEnd type="none" w="med" len="med"/>
                    </a:lnB>
                    <a:lnTlToBr>
                      <a:noFill/>
                    </a:lnTlToBr>
                    <a:lnBlToTr>
                      <a:noFill/>
                    </a:lnBlToTr>
                    <a:solidFill>
                      <a:srgbClr val="CCCCCC"/>
                    </a:solidFill>
                  </a:tcPr>
                </a:tc>
                <a:tc>
                  <a:txBody>
                    <a:bodyPr/>
                    <a:lstStyle/>
                    <a:p>
                      <a:pPr marL="0" marR="0" lvl="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tab pos="723900" algn="l"/>
                          <a:tab pos="1447800" algn="l"/>
                          <a:tab pos="2171700" algn="l"/>
                          <a:tab pos="2895600" algn="l"/>
                          <a:tab pos="3619500" algn="l"/>
                          <a:tab pos="4343400" algn="l"/>
                          <a:tab pos="5067300" algn="l"/>
                          <a:tab pos="5791200" algn="l"/>
                          <a:tab pos="6515100" algn="l"/>
                          <a:tab pos="7239000" algn="l"/>
                        </a:tabLst>
                      </a:pPr>
                      <a:endParaRPr kumimoji="0" lang="fr-FR" sz="1800" b="0" i="0" u="none" strike="noStrike" cap="none" normalizeH="0" baseline="0" smtClean="0">
                        <a:ln>
                          <a:noFill/>
                        </a:ln>
                        <a:solidFill>
                          <a:srgbClr val="000000"/>
                        </a:solidFill>
                        <a:effectLst/>
                        <a:latin typeface="Arial" charset="0"/>
                        <a:ea typeface="Lucida Sans Unicode" charset="0"/>
                        <a:cs typeface="Lucida Sans Unicode" charset="0"/>
                      </a:endParaRPr>
                    </a:p>
                  </a:txBody>
                  <a:tcPr marL="90000" marR="90000" marT="62676" marB="46800" horzOverflow="overflow">
                    <a:lnL w="360" cap="flat" cmpd="sng" algn="ctr">
                      <a:solidFill>
                        <a:srgbClr val="FFFFFF"/>
                      </a:solidFill>
                      <a:prstDash val="solid"/>
                      <a:round/>
                      <a:headEnd type="none" w="med" len="med"/>
                      <a:tailEnd type="none" w="med" len="med"/>
                    </a:lnL>
                    <a:lnR w="360" cap="flat" cmpd="sng" algn="ctr">
                      <a:solidFill>
                        <a:srgbClr val="FFFFFF"/>
                      </a:solidFill>
                      <a:prstDash val="solid"/>
                      <a:round/>
                      <a:headEnd type="none" w="med" len="med"/>
                      <a:tailEnd type="none" w="med" len="med"/>
                    </a:lnR>
                    <a:lnT w="360" cap="flat" cmpd="sng" algn="ctr">
                      <a:solidFill>
                        <a:srgbClr val="FFFFFF"/>
                      </a:solidFill>
                      <a:prstDash val="solid"/>
                      <a:round/>
                      <a:headEnd type="none" w="med" len="med"/>
                      <a:tailEnd type="none" w="med" len="med"/>
                    </a:lnT>
                    <a:lnB w="360" cap="flat" cmpd="sng" algn="ctr">
                      <a:solidFill>
                        <a:srgbClr val="FFFFFF"/>
                      </a:solidFill>
                      <a:prstDash val="solid"/>
                      <a:round/>
                      <a:headEnd type="none" w="med" len="med"/>
                      <a:tailEnd type="none" w="med" len="med"/>
                    </a:lnB>
                    <a:lnTlToBr>
                      <a:noFill/>
                    </a:lnTlToBr>
                    <a:lnBlToTr>
                      <a:noFill/>
                    </a:lnBlToTr>
                    <a:solidFill>
                      <a:srgbClr val="CCCCCC"/>
                    </a:solidFill>
                  </a:tcPr>
                </a:tc>
                <a:tc>
                  <a:txBody>
                    <a:bodyPr/>
                    <a:lstStyle/>
                    <a:p>
                      <a:pPr marL="0" marR="0" lvl="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tab pos="723900" algn="l"/>
                          <a:tab pos="1447800" algn="l"/>
                          <a:tab pos="2171700" algn="l"/>
                          <a:tab pos="2895600" algn="l"/>
                          <a:tab pos="3619500" algn="l"/>
                          <a:tab pos="4343400" algn="l"/>
                          <a:tab pos="5067300" algn="l"/>
                          <a:tab pos="5791200" algn="l"/>
                          <a:tab pos="6515100" algn="l"/>
                          <a:tab pos="7239000" algn="l"/>
                        </a:tabLst>
                      </a:pPr>
                      <a:endParaRPr kumimoji="0" lang="fr-FR" sz="1800" b="0" i="0" u="none" strike="noStrike" cap="none" normalizeH="0" baseline="0" smtClean="0">
                        <a:ln>
                          <a:noFill/>
                        </a:ln>
                        <a:solidFill>
                          <a:srgbClr val="000000"/>
                        </a:solidFill>
                        <a:effectLst/>
                        <a:latin typeface="Arial" charset="0"/>
                        <a:ea typeface="Lucida Sans Unicode" charset="0"/>
                        <a:cs typeface="Lucida Sans Unicode" charset="0"/>
                      </a:endParaRPr>
                    </a:p>
                  </a:txBody>
                  <a:tcPr marL="90000" marR="90000" marT="62676" marB="46800" horzOverflow="overflow">
                    <a:lnL w="360" cap="flat" cmpd="sng" algn="ctr">
                      <a:solidFill>
                        <a:srgbClr val="FFFFFF"/>
                      </a:solidFill>
                      <a:prstDash val="solid"/>
                      <a:round/>
                      <a:headEnd type="none" w="med" len="med"/>
                      <a:tailEnd type="none" w="med" len="med"/>
                    </a:lnL>
                    <a:lnR w="360" cap="flat" cmpd="sng" algn="ctr">
                      <a:solidFill>
                        <a:srgbClr val="FFFFFF"/>
                      </a:solidFill>
                      <a:prstDash val="solid"/>
                      <a:round/>
                      <a:headEnd type="none" w="med" len="med"/>
                      <a:tailEnd type="none" w="med" len="med"/>
                    </a:lnR>
                    <a:lnT w="360" cap="flat" cmpd="sng" algn="ctr">
                      <a:solidFill>
                        <a:srgbClr val="FFFFFF"/>
                      </a:solidFill>
                      <a:prstDash val="solid"/>
                      <a:round/>
                      <a:headEnd type="none" w="med" len="med"/>
                      <a:tailEnd type="none" w="med" len="med"/>
                    </a:lnT>
                    <a:lnB w="360" cap="flat" cmpd="sng" algn="ctr">
                      <a:solidFill>
                        <a:srgbClr val="FFFFFF"/>
                      </a:solidFill>
                      <a:prstDash val="solid"/>
                      <a:round/>
                      <a:headEnd type="none" w="med" len="med"/>
                      <a:tailEnd type="none" w="med" len="med"/>
                    </a:lnB>
                    <a:lnTlToBr>
                      <a:noFill/>
                    </a:lnTlToBr>
                    <a:lnBlToTr>
                      <a:noFill/>
                    </a:lnBlToTr>
                    <a:solidFill>
                      <a:srgbClr val="CCCCCC"/>
                    </a:solidFill>
                  </a:tcPr>
                </a:tc>
                <a:tc>
                  <a:txBody>
                    <a:bodyPr/>
                    <a:lstStyle/>
                    <a:p>
                      <a:pPr marL="0" marR="0" lvl="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tab pos="723900" algn="l"/>
                          <a:tab pos="1447800" algn="l"/>
                          <a:tab pos="2171700" algn="l"/>
                          <a:tab pos="2895600" algn="l"/>
                          <a:tab pos="3619500" algn="l"/>
                          <a:tab pos="4343400" algn="l"/>
                          <a:tab pos="5067300" algn="l"/>
                          <a:tab pos="5791200" algn="l"/>
                          <a:tab pos="6515100" algn="l"/>
                          <a:tab pos="7239000" algn="l"/>
                        </a:tabLst>
                      </a:pPr>
                      <a:endParaRPr kumimoji="0" lang="fr-FR" sz="1800" b="0" i="0" u="none" strike="noStrike" cap="none" normalizeH="0" baseline="0" smtClean="0">
                        <a:ln>
                          <a:noFill/>
                        </a:ln>
                        <a:solidFill>
                          <a:srgbClr val="000000"/>
                        </a:solidFill>
                        <a:effectLst/>
                        <a:latin typeface="Arial" charset="0"/>
                        <a:ea typeface="Lucida Sans Unicode" charset="0"/>
                        <a:cs typeface="Lucida Sans Unicode" charset="0"/>
                      </a:endParaRPr>
                    </a:p>
                  </a:txBody>
                  <a:tcPr marL="90000" marR="90000" marT="62676" marB="46800" horzOverflow="overflow">
                    <a:lnL w="360" cap="flat" cmpd="sng" algn="ctr">
                      <a:solidFill>
                        <a:srgbClr val="FFFFFF"/>
                      </a:solidFill>
                      <a:prstDash val="solid"/>
                      <a:round/>
                      <a:headEnd type="none" w="med" len="med"/>
                      <a:tailEnd type="none" w="med" len="med"/>
                    </a:lnL>
                    <a:lnR w="360" cap="flat" cmpd="sng" algn="ctr">
                      <a:solidFill>
                        <a:srgbClr val="FFFFFF"/>
                      </a:solidFill>
                      <a:prstDash val="solid"/>
                      <a:round/>
                      <a:headEnd type="none" w="med" len="med"/>
                      <a:tailEnd type="none" w="med" len="med"/>
                    </a:lnR>
                    <a:lnT w="360" cap="flat" cmpd="sng" algn="ctr">
                      <a:solidFill>
                        <a:srgbClr val="FFFFFF"/>
                      </a:solidFill>
                      <a:prstDash val="solid"/>
                      <a:round/>
                      <a:headEnd type="none" w="med" len="med"/>
                      <a:tailEnd type="none" w="med" len="med"/>
                    </a:lnT>
                    <a:lnB w="360" cap="flat" cmpd="sng" algn="ctr">
                      <a:solidFill>
                        <a:srgbClr val="FFFFFF"/>
                      </a:solidFill>
                      <a:prstDash val="solid"/>
                      <a:round/>
                      <a:headEnd type="none" w="med" len="med"/>
                      <a:tailEnd type="none" w="med" len="med"/>
                    </a:lnB>
                    <a:lnTlToBr>
                      <a:noFill/>
                    </a:lnTlToBr>
                    <a:lnBlToTr>
                      <a:noFill/>
                    </a:lnBlToTr>
                    <a:solidFill>
                      <a:srgbClr val="CCCCCC"/>
                    </a:solidFill>
                  </a:tcPr>
                </a:tc>
                <a:tc>
                  <a:txBody>
                    <a:bodyPr/>
                    <a:lstStyle/>
                    <a:p>
                      <a:pPr marL="0" marR="0" lvl="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tab pos="723900" algn="l"/>
                          <a:tab pos="1447800" algn="l"/>
                          <a:tab pos="2171700" algn="l"/>
                          <a:tab pos="2895600" algn="l"/>
                          <a:tab pos="3619500" algn="l"/>
                          <a:tab pos="4343400" algn="l"/>
                          <a:tab pos="5067300" algn="l"/>
                          <a:tab pos="5791200" algn="l"/>
                          <a:tab pos="6515100" algn="l"/>
                          <a:tab pos="7239000" algn="l"/>
                        </a:tabLst>
                      </a:pPr>
                      <a:endParaRPr kumimoji="0" lang="fr-FR" sz="1800" b="0" i="0" u="none" strike="noStrike" cap="none" normalizeH="0" baseline="0" smtClean="0">
                        <a:ln>
                          <a:noFill/>
                        </a:ln>
                        <a:solidFill>
                          <a:srgbClr val="000000"/>
                        </a:solidFill>
                        <a:effectLst/>
                        <a:latin typeface="Arial" charset="0"/>
                        <a:ea typeface="Lucida Sans Unicode" charset="0"/>
                        <a:cs typeface="Lucida Sans Unicode" charset="0"/>
                      </a:endParaRPr>
                    </a:p>
                  </a:txBody>
                  <a:tcPr marL="90000" marR="90000" marT="62676" marB="46800" horzOverflow="overflow">
                    <a:lnL w="360" cap="flat" cmpd="sng" algn="ctr">
                      <a:solidFill>
                        <a:srgbClr val="FFFFFF"/>
                      </a:solidFill>
                      <a:prstDash val="solid"/>
                      <a:round/>
                      <a:headEnd type="none" w="med" len="med"/>
                      <a:tailEnd type="none" w="med" len="med"/>
                    </a:lnL>
                    <a:lnR w="360" cap="flat" cmpd="sng" algn="ctr">
                      <a:solidFill>
                        <a:srgbClr val="FFFFFF"/>
                      </a:solidFill>
                      <a:prstDash val="solid"/>
                      <a:round/>
                      <a:headEnd type="none" w="med" len="med"/>
                      <a:tailEnd type="none" w="med" len="med"/>
                    </a:lnR>
                    <a:lnT w="360" cap="flat" cmpd="sng" algn="ctr">
                      <a:solidFill>
                        <a:srgbClr val="FFFFFF"/>
                      </a:solidFill>
                      <a:prstDash val="solid"/>
                      <a:round/>
                      <a:headEnd type="none" w="med" len="med"/>
                      <a:tailEnd type="none" w="med" len="med"/>
                    </a:lnT>
                    <a:lnB w="360" cap="flat" cmpd="sng" algn="ctr">
                      <a:solidFill>
                        <a:srgbClr val="FFFFFF"/>
                      </a:solidFill>
                      <a:prstDash val="solid"/>
                      <a:round/>
                      <a:headEnd type="none" w="med" len="med"/>
                      <a:tailEnd type="none" w="med" len="med"/>
                    </a:lnB>
                    <a:lnTlToBr>
                      <a:noFill/>
                    </a:lnTlToBr>
                    <a:lnBlToTr>
                      <a:noFill/>
                    </a:lnBlToTr>
                    <a:solidFill>
                      <a:srgbClr val="CCCCCC"/>
                    </a:solidFill>
                  </a:tcPr>
                </a:tc>
                <a:tc>
                  <a:txBody>
                    <a:bodyPr/>
                    <a:lstStyle/>
                    <a:p>
                      <a:pPr marL="0" marR="0" lvl="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tab pos="723900" algn="l"/>
                          <a:tab pos="1447800" algn="l"/>
                          <a:tab pos="2171700" algn="l"/>
                          <a:tab pos="2895600" algn="l"/>
                          <a:tab pos="3619500" algn="l"/>
                          <a:tab pos="4343400" algn="l"/>
                          <a:tab pos="5067300" algn="l"/>
                          <a:tab pos="5791200" algn="l"/>
                          <a:tab pos="6515100" algn="l"/>
                          <a:tab pos="7239000" algn="l"/>
                        </a:tabLst>
                      </a:pPr>
                      <a:endParaRPr kumimoji="0" lang="fr-FR" sz="1800" b="0" i="0" u="none" strike="noStrike" cap="none" normalizeH="0" baseline="0" smtClean="0">
                        <a:ln>
                          <a:noFill/>
                        </a:ln>
                        <a:solidFill>
                          <a:srgbClr val="000000"/>
                        </a:solidFill>
                        <a:effectLst/>
                        <a:latin typeface="Arial" charset="0"/>
                        <a:ea typeface="Lucida Sans Unicode" charset="0"/>
                        <a:cs typeface="Lucida Sans Unicode" charset="0"/>
                      </a:endParaRPr>
                    </a:p>
                  </a:txBody>
                  <a:tcPr marL="90000" marR="90000" marT="62676" marB="46800" horzOverflow="overflow">
                    <a:lnL w="360" cap="flat" cmpd="sng" algn="ctr">
                      <a:solidFill>
                        <a:srgbClr val="FFFFFF"/>
                      </a:solidFill>
                      <a:prstDash val="solid"/>
                      <a:round/>
                      <a:headEnd type="none" w="med" len="med"/>
                      <a:tailEnd type="none" w="med" len="med"/>
                    </a:lnL>
                    <a:lnR w="360" cap="flat" cmpd="sng" algn="ctr">
                      <a:solidFill>
                        <a:srgbClr val="FFFFFF"/>
                      </a:solidFill>
                      <a:prstDash val="solid"/>
                      <a:round/>
                      <a:headEnd type="none" w="med" len="med"/>
                      <a:tailEnd type="none" w="med" len="med"/>
                    </a:lnR>
                    <a:lnT w="360" cap="flat" cmpd="sng" algn="ctr">
                      <a:solidFill>
                        <a:srgbClr val="FFFFFF"/>
                      </a:solidFill>
                      <a:prstDash val="solid"/>
                      <a:round/>
                      <a:headEnd type="none" w="med" len="med"/>
                      <a:tailEnd type="none" w="med" len="med"/>
                    </a:lnT>
                    <a:lnB w="360" cap="flat" cmpd="sng" algn="ctr">
                      <a:solidFill>
                        <a:srgbClr val="FFFFFF"/>
                      </a:solidFill>
                      <a:prstDash val="solid"/>
                      <a:round/>
                      <a:headEnd type="none" w="med" len="med"/>
                      <a:tailEnd type="none" w="med" len="med"/>
                    </a:lnB>
                    <a:lnTlToBr>
                      <a:noFill/>
                    </a:lnTlToBr>
                    <a:lnBlToTr>
                      <a:noFill/>
                    </a:lnBlToTr>
                    <a:solidFill>
                      <a:srgbClr val="CCCCCC"/>
                    </a:solidFill>
                  </a:tcPr>
                </a:tc>
              </a:tr>
              <a:tr h="350838">
                <a:tc>
                  <a:txBody>
                    <a:bodyPr/>
                    <a:lstStyle/>
                    <a:p>
                      <a:pPr marL="0" marR="0" lvl="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tab pos="723900" algn="l"/>
                          <a:tab pos="1447800" algn="l"/>
                          <a:tab pos="2171700" algn="l"/>
                          <a:tab pos="2895600" algn="l"/>
                          <a:tab pos="3619500" algn="l"/>
                          <a:tab pos="4343400" algn="l"/>
                          <a:tab pos="5067300" algn="l"/>
                          <a:tab pos="5791200" algn="l"/>
                          <a:tab pos="6515100" algn="l"/>
                          <a:tab pos="7239000" algn="l"/>
                        </a:tabLst>
                      </a:pPr>
                      <a:endParaRPr kumimoji="0" lang="fr-FR" sz="1800" b="0" i="0" u="none" strike="noStrike" cap="none" normalizeH="0" baseline="0" smtClean="0">
                        <a:ln>
                          <a:noFill/>
                        </a:ln>
                        <a:solidFill>
                          <a:srgbClr val="000000"/>
                        </a:solidFill>
                        <a:effectLst/>
                        <a:latin typeface="Arial" charset="0"/>
                        <a:ea typeface="Lucida Sans Unicode" charset="0"/>
                        <a:cs typeface="Lucida Sans Unicode" charset="0"/>
                      </a:endParaRPr>
                    </a:p>
                  </a:txBody>
                  <a:tcPr marL="90000" marR="90000" marT="62676" marB="46800" horzOverflow="overflow">
                    <a:lnL w="360" cap="flat" cmpd="sng" algn="ctr">
                      <a:solidFill>
                        <a:srgbClr val="FFFFFF"/>
                      </a:solidFill>
                      <a:prstDash val="solid"/>
                      <a:round/>
                      <a:headEnd type="none" w="med" len="med"/>
                      <a:tailEnd type="none" w="med" len="med"/>
                    </a:lnL>
                    <a:lnR w="360" cap="flat" cmpd="sng" algn="ctr">
                      <a:solidFill>
                        <a:srgbClr val="FFFFFF"/>
                      </a:solidFill>
                      <a:prstDash val="solid"/>
                      <a:round/>
                      <a:headEnd type="none" w="med" len="med"/>
                      <a:tailEnd type="none" w="med" len="med"/>
                    </a:lnR>
                    <a:lnT w="360" cap="flat" cmpd="sng" algn="ctr">
                      <a:solidFill>
                        <a:srgbClr val="FFFFFF"/>
                      </a:solidFill>
                      <a:prstDash val="solid"/>
                      <a:round/>
                      <a:headEnd type="none" w="med" len="med"/>
                      <a:tailEnd type="none" w="med" len="med"/>
                    </a:lnT>
                    <a:lnB w="360" cap="flat" cmpd="sng" algn="ctr">
                      <a:solidFill>
                        <a:srgbClr val="FFFFFF"/>
                      </a:solidFill>
                      <a:prstDash val="solid"/>
                      <a:round/>
                      <a:headEnd type="none" w="med" len="med"/>
                      <a:tailEnd type="none" w="med" len="med"/>
                    </a:lnB>
                    <a:lnTlToBr>
                      <a:noFill/>
                    </a:lnTlToBr>
                    <a:lnBlToTr>
                      <a:noFill/>
                    </a:lnBlToTr>
                    <a:solidFill>
                      <a:srgbClr val="E6E6E6"/>
                    </a:solidFill>
                  </a:tcPr>
                </a:tc>
                <a:tc>
                  <a:txBody>
                    <a:bodyPr/>
                    <a:lstStyle/>
                    <a:p>
                      <a:pPr marL="0" marR="0" lvl="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tab pos="723900" algn="l"/>
                          <a:tab pos="1447800" algn="l"/>
                          <a:tab pos="2171700" algn="l"/>
                          <a:tab pos="2895600" algn="l"/>
                          <a:tab pos="3619500" algn="l"/>
                          <a:tab pos="4343400" algn="l"/>
                          <a:tab pos="5067300" algn="l"/>
                          <a:tab pos="5791200" algn="l"/>
                          <a:tab pos="6515100" algn="l"/>
                          <a:tab pos="7239000" algn="l"/>
                        </a:tabLst>
                      </a:pPr>
                      <a:endParaRPr kumimoji="0" lang="fr-FR" sz="1800" b="0" i="0" u="none" strike="noStrike" cap="none" normalizeH="0" baseline="0" smtClean="0">
                        <a:ln>
                          <a:noFill/>
                        </a:ln>
                        <a:solidFill>
                          <a:srgbClr val="000000"/>
                        </a:solidFill>
                        <a:effectLst/>
                        <a:latin typeface="Arial" charset="0"/>
                        <a:ea typeface="Lucida Sans Unicode" charset="0"/>
                        <a:cs typeface="Lucida Sans Unicode" charset="0"/>
                      </a:endParaRPr>
                    </a:p>
                  </a:txBody>
                  <a:tcPr marL="90000" marR="90000" marT="62676" marB="46800" horzOverflow="overflow">
                    <a:lnL w="360" cap="flat" cmpd="sng" algn="ctr">
                      <a:solidFill>
                        <a:srgbClr val="FFFFFF"/>
                      </a:solidFill>
                      <a:prstDash val="solid"/>
                      <a:round/>
                      <a:headEnd type="none" w="med" len="med"/>
                      <a:tailEnd type="none" w="med" len="med"/>
                    </a:lnL>
                    <a:lnR w="360" cap="flat" cmpd="sng" algn="ctr">
                      <a:solidFill>
                        <a:srgbClr val="FFFFFF"/>
                      </a:solidFill>
                      <a:prstDash val="solid"/>
                      <a:round/>
                      <a:headEnd type="none" w="med" len="med"/>
                      <a:tailEnd type="none" w="med" len="med"/>
                    </a:lnR>
                    <a:lnT w="360" cap="flat" cmpd="sng" algn="ctr">
                      <a:solidFill>
                        <a:srgbClr val="FFFFFF"/>
                      </a:solidFill>
                      <a:prstDash val="solid"/>
                      <a:round/>
                      <a:headEnd type="none" w="med" len="med"/>
                      <a:tailEnd type="none" w="med" len="med"/>
                    </a:lnT>
                    <a:lnB w="360" cap="flat" cmpd="sng" algn="ctr">
                      <a:solidFill>
                        <a:srgbClr val="FFFFFF"/>
                      </a:solidFill>
                      <a:prstDash val="solid"/>
                      <a:round/>
                      <a:headEnd type="none" w="med" len="med"/>
                      <a:tailEnd type="none" w="med" len="med"/>
                    </a:lnB>
                    <a:lnTlToBr>
                      <a:noFill/>
                    </a:lnTlToBr>
                    <a:lnBlToTr>
                      <a:noFill/>
                    </a:lnBlToTr>
                    <a:solidFill>
                      <a:srgbClr val="E6E6E6"/>
                    </a:solidFill>
                  </a:tcPr>
                </a:tc>
                <a:tc>
                  <a:txBody>
                    <a:bodyPr/>
                    <a:lstStyle/>
                    <a:p>
                      <a:pPr marL="0" marR="0" lvl="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tab pos="723900" algn="l"/>
                          <a:tab pos="1447800" algn="l"/>
                          <a:tab pos="2171700" algn="l"/>
                          <a:tab pos="2895600" algn="l"/>
                          <a:tab pos="3619500" algn="l"/>
                          <a:tab pos="4343400" algn="l"/>
                          <a:tab pos="5067300" algn="l"/>
                          <a:tab pos="5791200" algn="l"/>
                          <a:tab pos="6515100" algn="l"/>
                          <a:tab pos="7239000" algn="l"/>
                        </a:tabLst>
                      </a:pPr>
                      <a:endParaRPr kumimoji="0" lang="fr-FR" sz="1800" b="0" i="0" u="none" strike="noStrike" cap="none" normalizeH="0" baseline="0" smtClean="0">
                        <a:ln>
                          <a:noFill/>
                        </a:ln>
                        <a:solidFill>
                          <a:srgbClr val="000000"/>
                        </a:solidFill>
                        <a:effectLst/>
                        <a:latin typeface="Arial" charset="0"/>
                        <a:ea typeface="Lucida Sans Unicode" charset="0"/>
                        <a:cs typeface="Lucida Sans Unicode" charset="0"/>
                      </a:endParaRPr>
                    </a:p>
                  </a:txBody>
                  <a:tcPr marL="90000" marR="90000" marT="62676" marB="46800" horzOverflow="overflow">
                    <a:lnL w="360" cap="flat" cmpd="sng" algn="ctr">
                      <a:solidFill>
                        <a:srgbClr val="FFFFFF"/>
                      </a:solidFill>
                      <a:prstDash val="solid"/>
                      <a:round/>
                      <a:headEnd type="none" w="med" len="med"/>
                      <a:tailEnd type="none" w="med" len="med"/>
                    </a:lnL>
                    <a:lnR w="360" cap="flat" cmpd="sng" algn="ctr">
                      <a:solidFill>
                        <a:srgbClr val="FFFFFF"/>
                      </a:solidFill>
                      <a:prstDash val="solid"/>
                      <a:round/>
                      <a:headEnd type="none" w="med" len="med"/>
                      <a:tailEnd type="none" w="med" len="med"/>
                    </a:lnR>
                    <a:lnT w="360" cap="flat" cmpd="sng" algn="ctr">
                      <a:solidFill>
                        <a:srgbClr val="FFFFFF"/>
                      </a:solidFill>
                      <a:prstDash val="solid"/>
                      <a:round/>
                      <a:headEnd type="none" w="med" len="med"/>
                      <a:tailEnd type="none" w="med" len="med"/>
                    </a:lnT>
                    <a:lnB w="360" cap="flat" cmpd="sng" algn="ctr">
                      <a:solidFill>
                        <a:srgbClr val="FFFFFF"/>
                      </a:solidFill>
                      <a:prstDash val="solid"/>
                      <a:round/>
                      <a:headEnd type="none" w="med" len="med"/>
                      <a:tailEnd type="none" w="med" len="med"/>
                    </a:lnB>
                    <a:lnTlToBr>
                      <a:noFill/>
                    </a:lnTlToBr>
                    <a:lnBlToTr>
                      <a:noFill/>
                    </a:lnBlToTr>
                    <a:solidFill>
                      <a:srgbClr val="E6E6E6"/>
                    </a:solidFill>
                  </a:tcPr>
                </a:tc>
                <a:tc>
                  <a:txBody>
                    <a:bodyPr/>
                    <a:lstStyle/>
                    <a:p>
                      <a:pPr marL="0" marR="0" lvl="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tab pos="723900" algn="l"/>
                          <a:tab pos="1447800" algn="l"/>
                          <a:tab pos="2171700" algn="l"/>
                          <a:tab pos="2895600" algn="l"/>
                          <a:tab pos="3619500" algn="l"/>
                          <a:tab pos="4343400" algn="l"/>
                          <a:tab pos="5067300" algn="l"/>
                          <a:tab pos="5791200" algn="l"/>
                          <a:tab pos="6515100" algn="l"/>
                          <a:tab pos="7239000" algn="l"/>
                        </a:tabLst>
                      </a:pPr>
                      <a:endParaRPr kumimoji="0" lang="fr-FR" sz="1800" b="0" i="0" u="none" strike="noStrike" cap="none" normalizeH="0" baseline="0" smtClean="0">
                        <a:ln>
                          <a:noFill/>
                        </a:ln>
                        <a:solidFill>
                          <a:srgbClr val="000000"/>
                        </a:solidFill>
                        <a:effectLst/>
                        <a:latin typeface="Arial" charset="0"/>
                        <a:ea typeface="Lucida Sans Unicode" charset="0"/>
                        <a:cs typeface="Lucida Sans Unicode" charset="0"/>
                      </a:endParaRPr>
                    </a:p>
                  </a:txBody>
                  <a:tcPr marL="90000" marR="90000" marT="62676" marB="46800" horzOverflow="overflow">
                    <a:lnL w="360" cap="flat" cmpd="sng" algn="ctr">
                      <a:solidFill>
                        <a:srgbClr val="FFFFFF"/>
                      </a:solidFill>
                      <a:prstDash val="solid"/>
                      <a:round/>
                      <a:headEnd type="none" w="med" len="med"/>
                      <a:tailEnd type="none" w="med" len="med"/>
                    </a:lnL>
                    <a:lnR w="360" cap="flat" cmpd="sng" algn="ctr">
                      <a:solidFill>
                        <a:srgbClr val="FFFFFF"/>
                      </a:solidFill>
                      <a:prstDash val="solid"/>
                      <a:round/>
                      <a:headEnd type="none" w="med" len="med"/>
                      <a:tailEnd type="none" w="med" len="med"/>
                    </a:lnR>
                    <a:lnT w="360" cap="flat" cmpd="sng" algn="ctr">
                      <a:solidFill>
                        <a:srgbClr val="FFFFFF"/>
                      </a:solidFill>
                      <a:prstDash val="solid"/>
                      <a:round/>
                      <a:headEnd type="none" w="med" len="med"/>
                      <a:tailEnd type="none" w="med" len="med"/>
                    </a:lnT>
                    <a:lnB w="360" cap="flat" cmpd="sng" algn="ctr">
                      <a:solidFill>
                        <a:srgbClr val="FFFFFF"/>
                      </a:solidFill>
                      <a:prstDash val="solid"/>
                      <a:round/>
                      <a:headEnd type="none" w="med" len="med"/>
                      <a:tailEnd type="none" w="med" len="med"/>
                    </a:lnB>
                    <a:lnTlToBr>
                      <a:noFill/>
                    </a:lnTlToBr>
                    <a:lnBlToTr>
                      <a:noFill/>
                    </a:lnBlToTr>
                    <a:solidFill>
                      <a:srgbClr val="E6E6E6"/>
                    </a:solidFill>
                  </a:tcPr>
                </a:tc>
                <a:tc>
                  <a:txBody>
                    <a:bodyPr/>
                    <a:lstStyle/>
                    <a:p>
                      <a:pPr marL="0" marR="0" lvl="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tab pos="723900" algn="l"/>
                          <a:tab pos="1447800" algn="l"/>
                          <a:tab pos="2171700" algn="l"/>
                          <a:tab pos="2895600" algn="l"/>
                          <a:tab pos="3619500" algn="l"/>
                          <a:tab pos="4343400" algn="l"/>
                          <a:tab pos="5067300" algn="l"/>
                          <a:tab pos="5791200" algn="l"/>
                          <a:tab pos="6515100" algn="l"/>
                          <a:tab pos="7239000" algn="l"/>
                        </a:tabLst>
                      </a:pPr>
                      <a:endParaRPr kumimoji="0" lang="fr-FR" sz="1800" b="0" i="0" u="none" strike="noStrike" cap="none" normalizeH="0" baseline="0" smtClean="0">
                        <a:ln>
                          <a:noFill/>
                        </a:ln>
                        <a:solidFill>
                          <a:srgbClr val="000000"/>
                        </a:solidFill>
                        <a:effectLst/>
                        <a:latin typeface="Arial" charset="0"/>
                        <a:ea typeface="Lucida Sans Unicode" charset="0"/>
                        <a:cs typeface="Lucida Sans Unicode" charset="0"/>
                      </a:endParaRPr>
                    </a:p>
                  </a:txBody>
                  <a:tcPr marL="90000" marR="90000" marT="62676" marB="46800" horzOverflow="overflow">
                    <a:lnL w="360" cap="flat" cmpd="sng" algn="ctr">
                      <a:solidFill>
                        <a:srgbClr val="FFFFFF"/>
                      </a:solidFill>
                      <a:prstDash val="solid"/>
                      <a:round/>
                      <a:headEnd type="none" w="med" len="med"/>
                      <a:tailEnd type="none" w="med" len="med"/>
                    </a:lnL>
                    <a:lnR w="360" cap="flat" cmpd="sng" algn="ctr">
                      <a:solidFill>
                        <a:srgbClr val="FFFFFF"/>
                      </a:solidFill>
                      <a:prstDash val="solid"/>
                      <a:round/>
                      <a:headEnd type="none" w="med" len="med"/>
                      <a:tailEnd type="none" w="med" len="med"/>
                    </a:lnR>
                    <a:lnT w="360" cap="flat" cmpd="sng" algn="ctr">
                      <a:solidFill>
                        <a:srgbClr val="FFFFFF"/>
                      </a:solidFill>
                      <a:prstDash val="solid"/>
                      <a:round/>
                      <a:headEnd type="none" w="med" len="med"/>
                      <a:tailEnd type="none" w="med" len="med"/>
                    </a:lnT>
                    <a:lnB w="360" cap="flat" cmpd="sng" algn="ctr">
                      <a:solidFill>
                        <a:srgbClr val="FFFFFF"/>
                      </a:solidFill>
                      <a:prstDash val="solid"/>
                      <a:round/>
                      <a:headEnd type="none" w="med" len="med"/>
                      <a:tailEnd type="none" w="med" len="med"/>
                    </a:lnB>
                    <a:lnTlToBr>
                      <a:noFill/>
                    </a:lnTlToBr>
                    <a:lnBlToTr>
                      <a:noFill/>
                    </a:lnBlToTr>
                    <a:solidFill>
                      <a:srgbClr val="E6E6E6"/>
                    </a:solidFill>
                  </a:tcPr>
                </a:tc>
                <a:tc>
                  <a:txBody>
                    <a:bodyPr/>
                    <a:lstStyle/>
                    <a:p>
                      <a:pPr marL="0" marR="0" lvl="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tab pos="723900" algn="l"/>
                          <a:tab pos="1447800" algn="l"/>
                          <a:tab pos="2171700" algn="l"/>
                          <a:tab pos="2895600" algn="l"/>
                          <a:tab pos="3619500" algn="l"/>
                          <a:tab pos="4343400" algn="l"/>
                          <a:tab pos="5067300" algn="l"/>
                          <a:tab pos="5791200" algn="l"/>
                          <a:tab pos="6515100" algn="l"/>
                          <a:tab pos="7239000" algn="l"/>
                        </a:tabLst>
                      </a:pPr>
                      <a:endParaRPr kumimoji="0" lang="fr-FR" sz="1800" b="0" i="0" u="none" strike="noStrike" cap="none" normalizeH="0" baseline="0" smtClean="0">
                        <a:ln>
                          <a:noFill/>
                        </a:ln>
                        <a:solidFill>
                          <a:srgbClr val="000000"/>
                        </a:solidFill>
                        <a:effectLst/>
                        <a:latin typeface="Arial" charset="0"/>
                        <a:ea typeface="Lucida Sans Unicode" charset="0"/>
                        <a:cs typeface="Lucida Sans Unicode" charset="0"/>
                      </a:endParaRPr>
                    </a:p>
                  </a:txBody>
                  <a:tcPr marL="90000" marR="90000" marT="62676" marB="46800" horzOverflow="overflow">
                    <a:lnL w="360" cap="flat" cmpd="sng" algn="ctr">
                      <a:solidFill>
                        <a:srgbClr val="FFFFFF"/>
                      </a:solidFill>
                      <a:prstDash val="solid"/>
                      <a:round/>
                      <a:headEnd type="none" w="med" len="med"/>
                      <a:tailEnd type="none" w="med" len="med"/>
                    </a:lnL>
                    <a:lnR w="360" cap="flat" cmpd="sng" algn="ctr">
                      <a:solidFill>
                        <a:srgbClr val="FFFFFF"/>
                      </a:solidFill>
                      <a:prstDash val="solid"/>
                      <a:round/>
                      <a:headEnd type="none" w="med" len="med"/>
                      <a:tailEnd type="none" w="med" len="med"/>
                    </a:lnR>
                    <a:lnT w="360" cap="flat" cmpd="sng" algn="ctr">
                      <a:solidFill>
                        <a:srgbClr val="FFFFFF"/>
                      </a:solidFill>
                      <a:prstDash val="solid"/>
                      <a:round/>
                      <a:headEnd type="none" w="med" len="med"/>
                      <a:tailEnd type="none" w="med" len="med"/>
                    </a:lnT>
                    <a:lnB w="360" cap="flat" cmpd="sng" algn="ctr">
                      <a:solidFill>
                        <a:srgbClr val="FFFFFF"/>
                      </a:solidFill>
                      <a:prstDash val="solid"/>
                      <a:round/>
                      <a:headEnd type="none" w="med" len="med"/>
                      <a:tailEnd type="none" w="med" len="med"/>
                    </a:lnB>
                    <a:lnTlToBr>
                      <a:noFill/>
                    </a:lnTlToBr>
                    <a:lnBlToTr>
                      <a:noFill/>
                    </a:lnBlToTr>
                    <a:solidFill>
                      <a:srgbClr val="E6E6E6"/>
                    </a:solidFill>
                  </a:tcPr>
                </a:tc>
              </a:tr>
              <a:tr h="350838">
                <a:tc>
                  <a:txBody>
                    <a:bodyPr/>
                    <a:lstStyle/>
                    <a:p>
                      <a:pPr marL="0" marR="0" lvl="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tab pos="723900" algn="l"/>
                          <a:tab pos="1447800" algn="l"/>
                          <a:tab pos="2171700" algn="l"/>
                          <a:tab pos="2895600" algn="l"/>
                          <a:tab pos="3619500" algn="l"/>
                          <a:tab pos="4343400" algn="l"/>
                          <a:tab pos="5067300" algn="l"/>
                          <a:tab pos="5791200" algn="l"/>
                          <a:tab pos="6515100" algn="l"/>
                          <a:tab pos="7239000" algn="l"/>
                        </a:tabLst>
                      </a:pPr>
                      <a:endParaRPr kumimoji="0" lang="fr-FR" sz="1800" b="0" i="0" u="none" strike="noStrike" cap="none" normalizeH="0" baseline="0" smtClean="0">
                        <a:ln>
                          <a:noFill/>
                        </a:ln>
                        <a:solidFill>
                          <a:srgbClr val="000000"/>
                        </a:solidFill>
                        <a:effectLst/>
                        <a:latin typeface="Arial" charset="0"/>
                        <a:ea typeface="Lucida Sans Unicode" charset="0"/>
                        <a:cs typeface="Lucida Sans Unicode" charset="0"/>
                      </a:endParaRPr>
                    </a:p>
                  </a:txBody>
                  <a:tcPr marL="90000" marR="90000" marT="62676" marB="46800" horzOverflow="overflow">
                    <a:lnL w="360" cap="flat" cmpd="sng" algn="ctr">
                      <a:solidFill>
                        <a:srgbClr val="FFFFFF"/>
                      </a:solidFill>
                      <a:prstDash val="solid"/>
                      <a:round/>
                      <a:headEnd type="none" w="med" len="med"/>
                      <a:tailEnd type="none" w="med" len="med"/>
                    </a:lnL>
                    <a:lnR w="360" cap="flat" cmpd="sng" algn="ctr">
                      <a:solidFill>
                        <a:srgbClr val="FFFFFF"/>
                      </a:solidFill>
                      <a:prstDash val="solid"/>
                      <a:round/>
                      <a:headEnd type="none" w="med" len="med"/>
                      <a:tailEnd type="none" w="med" len="med"/>
                    </a:lnR>
                    <a:lnT w="360" cap="flat" cmpd="sng" algn="ctr">
                      <a:solidFill>
                        <a:srgbClr val="FFFFFF"/>
                      </a:solidFill>
                      <a:prstDash val="solid"/>
                      <a:round/>
                      <a:headEnd type="none" w="med" len="med"/>
                      <a:tailEnd type="none" w="med" len="med"/>
                    </a:lnT>
                    <a:lnB w="360" cap="flat" cmpd="sng" algn="ctr">
                      <a:solidFill>
                        <a:srgbClr val="FFFFFF"/>
                      </a:solidFill>
                      <a:prstDash val="solid"/>
                      <a:round/>
                      <a:headEnd type="none" w="med" len="med"/>
                      <a:tailEnd type="none" w="med" len="med"/>
                    </a:lnB>
                    <a:lnTlToBr>
                      <a:noFill/>
                    </a:lnTlToBr>
                    <a:lnBlToTr>
                      <a:noFill/>
                    </a:lnBlToTr>
                    <a:solidFill>
                      <a:srgbClr val="CCCCCC"/>
                    </a:solidFill>
                  </a:tcPr>
                </a:tc>
                <a:tc>
                  <a:txBody>
                    <a:bodyPr/>
                    <a:lstStyle/>
                    <a:p>
                      <a:pPr marL="0" marR="0" lvl="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tab pos="723900" algn="l"/>
                          <a:tab pos="1447800" algn="l"/>
                          <a:tab pos="2171700" algn="l"/>
                          <a:tab pos="2895600" algn="l"/>
                          <a:tab pos="3619500" algn="l"/>
                          <a:tab pos="4343400" algn="l"/>
                          <a:tab pos="5067300" algn="l"/>
                          <a:tab pos="5791200" algn="l"/>
                          <a:tab pos="6515100" algn="l"/>
                          <a:tab pos="7239000" algn="l"/>
                        </a:tabLst>
                      </a:pPr>
                      <a:endParaRPr kumimoji="0" lang="fr-FR" sz="1800" b="0" i="0" u="none" strike="noStrike" cap="none" normalizeH="0" baseline="0" smtClean="0">
                        <a:ln>
                          <a:noFill/>
                        </a:ln>
                        <a:solidFill>
                          <a:srgbClr val="000000"/>
                        </a:solidFill>
                        <a:effectLst/>
                        <a:latin typeface="Arial" charset="0"/>
                        <a:ea typeface="Lucida Sans Unicode" charset="0"/>
                        <a:cs typeface="Lucida Sans Unicode" charset="0"/>
                      </a:endParaRPr>
                    </a:p>
                  </a:txBody>
                  <a:tcPr marL="90000" marR="90000" marT="62676" marB="46800" horzOverflow="overflow">
                    <a:lnL w="360" cap="flat" cmpd="sng" algn="ctr">
                      <a:solidFill>
                        <a:srgbClr val="FFFFFF"/>
                      </a:solidFill>
                      <a:prstDash val="solid"/>
                      <a:round/>
                      <a:headEnd type="none" w="med" len="med"/>
                      <a:tailEnd type="none" w="med" len="med"/>
                    </a:lnL>
                    <a:lnR w="360" cap="flat" cmpd="sng" algn="ctr">
                      <a:solidFill>
                        <a:srgbClr val="FFFFFF"/>
                      </a:solidFill>
                      <a:prstDash val="solid"/>
                      <a:round/>
                      <a:headEnd type="none" w="med" len="med"/>
                      <a:tailEnd type="none" w="med" len="med"/>
                    </a:lnR>
                    <a:lnT w="360" cap="flat" cmpd="sng" algn="ctr">
                      <a:solidFill>
                        <a:srgbClr val="FFFFFF"/>
                      </a:solidFill>
                      <a:prstDash val="solid"/>
                      <a:round/>
                      <a:headEnd type="none" w="med" len="med"/>
                      <a:tailEnd type="none" w="med" len="med"/>
                    </a:lnT>
                    <a:lnB w="360" cap="flat" cmpd="sng" algn="ctr">
                      <a:solidFill>
                        <a:srgbClr val="FFFFFF"/>
                      </a:solidFill>
                      <a:prstDash val="solid"/>
                      <a:round/>
                      <a:headEnd type="none" w="med" len="med"/>
                      <a:tailEnd type="none" w="med" len="med"/>
                    </a:lnB>
                    <a:lnTlToBr>
                      <a:noFill/>
                    </a:lnTlToBr>
                    <a:lnBlToTr>
                      <a:noFill/>
                    </a:lnBlToTr>
                    <a:solidFill>
                      <a:srgbClr val="CCCCCC"/>
                    </a:solidFill>
                  </a:tcPr>
                </a:tc>
                <a:tc>
                  <a:txBody>
                    <a:bodyPr/>
                    <a:lstStyle/>
                    <a:p>
                      <a:pPr marL="0" marR="0" lvl="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tab pos="723900" algn="l"/>
                          <a:tab pos="1447800" algn="l"/>
                          <a:tab pos="2171700" algn="l"/>
                          <a:tab pos="2895600" algn="l"/>
                          <a:tab pos="3619500" algn="l"/>
                          <a:tab pos="4343400" algn="l"/>
                          <a:tab pos="5067300" algn="l"/>
                          <a:tab pos="5791200" algn="l"/>
                          <a:tab pos="6515100" algn="l"/>
                          <a:tab pos="7239000" algn="l"/>
                        </a:tabLst>
                      </a:pPr>
                      <a:endParaRPr kumimoji="0" lang="fr-FR" sz="1800" b="0" i="0" u="none" strike="noStrike" cap="none" normalizeH="0" baseline="0" smtClean="0">
                        <a:ln>
                          <a:noFill/>
                        </a:ln>
                        <a:solidFill>
                          <a:srgbClr val="000000"/>
                        </a:solidFill>
                        <a:effectLst/>
                        <a:latin typeface="Arial" charset="0"/>
                        <a:ea typeface="Lucida Sans Unicode" charset="0"/>
                        <a:cs typeface="Lucida Sans Unicode" charset="0"/>
                      </a:endParaRPr>
                    </a:p>
                  </a:txBody>
                  <a:tcPr marL="90000" marR="90000" marT="62676" marB="46800" horzOverflow="overflow">
                    <a:lnL w="360" cap="flat" cmpd="sng" algn="ctr">
                      <a:solidFill>
                        <a:srgbClr val="FFFFFF"/>
                      </a:solidFill>
                      <a:prstDash val="solid"/>
                      <a:round/>
                      <a:headEnd type="none" w="med" len="med"/>
                      <a:tailEnd type="none" w="med" len="med"/>
                    </a:lnL>
                    <a:lnR w="360" cap="flat" cmpd="sng" algn="ctr">
                      <a:solidFill>
                        <a:srgbClr val="FFFFFF"/>
                      </a:solidFill>
                      <a:prstDash val="solid"/>
                      <a:round/>
                      <a:headEnd type="none" w="med" len="med"/>
                      <a:tailEnd type="none" w="med" len="med"/>
                    </a:lnR>
                    <a:lnT w="360" cap="flat" cmpd="sng" algn="ctr">
                      <a:solidFill>
                        <a:srgbClr val="FFFFFF"/>
                      </a:solidFill>
                      <a:prstDash val="solid"/>
                      <a:round/>
                      <a:headEnd type="none" w="med" len="med"/>
                      <a:tailEnd type="none" w="med" len="med"/>
                    </a:lnT>
                    <a:lnB w="360" cap="flat" cmpd="sng" algn="ctr">
                      <a:solidFill>
                        <a:srgbClr val="FFFFFF"/>
                      </a:solidFill>
                      <a:prstDash val="solid"/>
                      <a:round/>
                      <a:headEnd type="none" w="med" len="med"/>
                      <a:tailEnd type="none" w="med" len="med"/>
                    </a:lnB>
                    <a:lnTlToBr>
                      <a:noFill/>
                    </a:lnTlToBr>
                    <a:lnBlToTr>
                      <a:noFill/>
                    </a:lnBlToTr>
                    <a:solidFill>
                      <a:srgbClr val="CCCCCC"/>
                    </a:solidFill>
                  </a:tcPr>
                </a:tc>
                <a:tc>
                  <a:txBody>
                    <a:bodyPr/>
                    <a:lstStyle/>
                    <a:p>
                      <a:pPr marL="0" marR="0" lvl="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tab pos="723900" algn="l"/>
                          <a:tab pos="1447800" algn="l"/>
                          <a:tab pos="2171700" algn="l"/>
                          <a:tab pos="2895600" algn="l"/>
                          <a:tab pos="3619500" algn="l"/>
                          <a:tab pos="4343400" algn="l"/>
                          <a:tab pos="5067300" algn="l"/>
                          <a:tab pos="5791200" algn="l"/>
                          <a:tab pos="6515100" algn="l"/>
                          <a:tab pos="7239000" algn="l"/>
                        </a:tabLst>
                      </a:pPr>
                      <a:endParaRPr kumimoji="0" lang="fr-FR" sz="1800" b="0" i="0" u="none" strike="noStrike" cap="none" normalizeH="0" baseline="0" smtClean="0">
                        <a:ln>
                          <a:noFill/>
                        </a:ln>
                        <a:solidFill>
                          <a:srgbClr val="000000"/>
                        </a:solidFill>
                        <a:effectLst/>
                        <a:latin typeface="Arial" charset="0"/>
                        <a:ea typeface="Lucida Sans Unicode" charset="0"/>
                        <a:cs typeface="Lucida Sans Unicode" charset="0"/>
                      </a:endParaRPr>
                    </a:p>
                  </a:txBody>
                  <a:tcPr marL="90000" marR="90000" marT="62676" marB="46800" horzOverflow="overflow">
                    <a:lnL w="360" cap="flat" cmpd="sng" algn="ctr">
                      <a:solidFill>
                        <a:srgbClr val="FFFFFF"/>
                      </a:solidFill>
                      <a:prstDash val="solid"/>
                      <a:round/>
                      <a:headEnd type="none" w="med" len="med"/>
                      <a:tailEnd type="none" w="med" len="med"/>
                    </a:lnL>
                    <a:lnR w="360" cap="flat" cmpd="sng" algn="ctr">
                      <a:solidFill>
                        <a:srgbClr val="FFFFFF"/>
                      </a:solidFill>
                      <a:prstDash val="solid"/>
                      <a:round/>
                      <a:headEnd type="none" w="med" len="med"/>
                      <a:tailEnd type="none" w="med" len="med"/>
                    </a:lnR>
                    <a:lnT w="360" cap="flat" cmpd="sng" algn="ctr">
                      <a:solidFill>
                        <a:srgbClr val="FFFFFF"/>
                      </a:solidFill>
                      <a:prstDash val="solid"/>
                      <a:round/>
                      <a:headEnd type="none" w="med" len="med"/>
                      <a:tailEnd type="none" w="med" len="med"/>
                    </a:lnT>
                    <a:lnB w="360" cap="flat" cmpd="sng" algn="ctr">
                      <a:solidFill>
                        <a:srgbClr val="FFFFFF"/>
                      </a:solidFill>
                      <a:prstDash val="solid"/>
                      <a:round/>
                      <a:headEnd type="none" w="med" len="med"/>
                      <a:tailEnd type="none" w="med" len="med"/>
                    </a:lnB>
                    <a:lnTlToBr>
                      <a:noFill/>
                    </a:lnTlToBr>
                    <a:lnBlToTr>
                      <a:noFill/>
                    </a:lnBlToTr>
                    <a:solidFill>
                      <a:srgbClr val="CCCCCC"/>
                    </a:solidFill>
                  </a:tcPr>
                </a:tc>
                <a:tc>
                  <a:txBody>
                    <a:bodyPr/>
                    <a:lstStyle/>
                    <a:p>
                      <a:pPr marL="0" marR="0" lvl="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tab pos="723900" algn="l"/>
                          <a:tab pos="1447800" algn="l"/>
                          <a:tab pos="2171700" algn="l"/>
                          <a:tab pos="2895600" algn="l"/>
                          <a:tab pos="3619500" algn="l"/>
                          <a:tab pos="4343400" algn="l"/>
                          <a:tab pos="5067300" algn="l"/>
                          <a:tab pos="5791200" algn="l"/>
                          <a:tab pos="6515100" algn="l"/>
                          <a:tab pos="7239000" algn="l"/>
                        </a:tabLst>
                      </a:pPr>
                      <a:endParaRPr kumimoji="0" lang="fr-FR" sz="1800" b="0" i="0" u="none" strike="noStrike" cap="none" normalizeH="0" baseline="0" smtClean="0">
                        <a:ln>
                          <a:noFill/>
                        </a:ln>
                        <a:solidFill>
                          <a:srgbClr val="000000"/>
                        </a:solidFill>
                        <a:effectLst/>
                        <a:latin typeface="Arial" charset="0"/>
                        <a:ea typeface="Lucida Sans Unicode" charset="0"/>
                        <a:cs typeface="Lucida Sans Unicode" charset="0"/>
                      </a:endParaRPr>
                    </a:p>
                  </a:txBody>
                  <a:tcPr marL="90000" marR="90000" marT="62676" marB="46800" horzOverflow="overflow">
                    <a:lnL w="360" cap="flat" cmpd="sng" algn="ctr">
                      <a:solidFill>
                        <a:srgbClr val="FFFFFF"/>
                      </a:solidFill>
                      <a:prstDash val="solid"/>
                      <a:round/>
                      <a:headEnd type="none" w="med" len="med"/>
                      <a:tailEnd type="none" w="med" len="med"/>
                    </a:lnL>
                    <a:lnR w="360" cap="flat" cmpd="sng" algn="ctr">
                      <a:solidFill>
                        <a:srgbClr val="FFFFFF"/>
                      </a:solidFill>
                      <a:prstDash val="solid"/>
                      <a:round/>
                      <a:headEnd type="none" w="med" len="med"/>
                      <a:tailEnd type="none" w="med" len="med"/>
                    </a:lnR>
                    <a:lnT w="360" cap="flat" cmpd="sng" algn="ctr">
                      <a:solidFill>
                        <a:srgbClr val="FFFFFF"/>
                      </a:solidFill>
                      <a:prstDash val="solid"/>
                      <a:round/>
                      <a:headEnd type="none" w="med" len="med"/>
                      <a:tailEnd type="none" w="med" len="med"/>
                    </a:lnT>
                    <a:lnB w="360" cap="flat" cmpd="sng" algn="ctr">
                      <a:solidFill>
                        <a:srgbClr val="FFFFFF"/>
                      </a:solidFill>
                      <a:prstDash val="solid"/>
                      <a:round/>
                      <a:headEnd type="none" w="med" len="med"/>
                      <a:tailEnd type="none" w="med" len="med"/>
                    </a:lnB>
                    <a:lnTlToBr>
                      <a:noFill/>
                    </a:lnTlToBr>
                    <a:lnBlToTr>
                      <a:noFill/>
                    </a:lnBlToTr>
                    <a:solidFill>
                      <a:srgbClr val="CCCCCC"/>
                    </a:solidFill>
                  </a:tcPr>
                </a:tc>
                <a:tc>
                  <a:txBody>
                    <a:bodyPr/>
                    <a:lstStyle/>
                    <a:p>
                      <a:pPr marL="0" marR="0" lvl="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tab pos="723900" algn="l"/>
                          <a:tab pos="1447800" algn="l"/>
                          <a:tab pos="2171700" algn="l"/>
                          <a:tab pos="2895600" algn="l"/>
                          <a:tab pos="3619500" algn="l"/>
                          <a:tab pos="4343400" algn="l"/>
                          <a:tab pos="5067300" algn="l"/>
                          <a:tab pos="5791200" algn="l"/>
                          <a:tab pos="6515100" algn="l"/>
                          <a:tab pos="7239000" algn="l"/>
                        </a:tabLst>
                      </a:pPr>
                      <a:endParaRPr kumimoji="0" lang="fr-FR" sz="1800" b="0" i="0" u="none" strike="noStrike" cap="none" normalizeH="0" baseline="0" smtClean="0">
                        <a:ln>
                          <a:noFill/>
                        </a:ln>
                        <a:solidFill>
                          <a:srgbClr val="000000"/>
                        </a:solidFill>
                        <a:effectLst/>
                        <a:latin typeface="Arial" charset="0"/>
                        <a:ea typeface="Lucida Sans Unicode" charset="0"/>
                        <a:cs typeface="Lucida Sans Unicode" charset="0"/>
                      </a:endParaRPr>
                    </a:p>
                  </a:txBody>
                  <a:tcPr marL="90000" marR="90000" marT="62676" marB="46800" horzOverflow="overflow">
                    <a:lnL w="360" cap="flat" cmpd="sng" algn="ctr">
                      <a:solidFill>
                        <a:srgbClr val="FFFFFF"/>
                      </a:solidFill>
                      <a:prstDash val="solid"/>
                      <a:round/>
                      <a:headEnd type="none" w="med" len="med"/>
                      <a:tailEnd type="none" w="med" len="med"/>
                    </a:lnL>
                    <a:lnR w="360" cap="flat" cmpd="sng" algn="ctr">
                      <a:solidFill>
                        <a:srgbClr val="FFFFFF"/>
                      </a:solidFill>
                      <a:prstDash val="solid"/>
                      <a:round/>
                      <a:headEnd type="none" w="med" len="med"/>
                      <a:tailEnd type="none" w="med" len="med"/>
                    </a:lnR>
                    <a:lnT w="360" cap="flat" cmpd="sng" algn="ctr">
                      <a:solidFill>
                        <a:srgbClr val="FFFFFF"/>
                      </a:solidFill>
                      <a:prstDash val="solid"/>
                      <a:round/>
                      <a:headEnd type="none" w="med" len="med"/>
                      <a:tailEnd type="none" w="med" len="med"/>
                    </a:lnT>
                    <a:lnB w="360" cap="flat" cmpd="sng" algn="ctr">
                      <a:solidFill>
                        <a:srgbClr val="FFFFFF"/>
                      </a:solidFill>
                      <a:prstDash val="solid"/>
                      <a:round/>
                      <a:headEnd type="none" w="med" len="med"/>
                      <a:tailEnd type="none" w="med" len="med"/>
                    </a:lnB>
                    <a:lnTlToBr>
                      <a:noFill/>
                    </a:lnTlToBr>
                    <a:lnBlToTr>
                      <a:noFill/>
                    </a:lnBlToTr>
                    <a:solidFill>
                      <a:srgbClr val="CCCCCC"/>
                    </a:solidFill>
                  </a:tcPr>
                </a:tc>
              </a:tr>
              <a:tr h="350838">
                <a:tc>
                  <a:txBody>
                    <a:bodyPr/>
                    <a:lstStyle/>
                    <a:p>
                      <a:pPr marL="0" marR="0" lvl="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tab pos="723900" algn="l"/>
                          <a:tab pos="1447800" algn="l"/>
                          <a:tab pos="2171700" algn="l"/>
                          <a:tab pos="2895600" algn="l"/>
                          <a:tab pos="3619500" algn="l"/>
                          <a:tab pos="4343400" algn="l"/>
                          <a:tab pos="5067300" algn="l"/>
                          <a:tab pos="5791200" algn="l"/>
                          <a:tab pos="6515100" algn="l"/>
                          <a:tab pos="7239000" algn="l"/>
                        </a:tabLst>
                      </a:pPr>
                      <a:endParaRPr kumimoji="0" lang="fr-FR" sz="1800" b="0" i="0" u="none" strike="noStrike" cap="none" normalizeH="0" baseline="0" smtClean="0">
                        <a:ln>
                          <a:noFill/>
                        </a:ln>
                        <a:solidFill>
                          <a:srgbClr val="000000"/>
                        </a:solidFill>
                        <a:effectLst/>
                        <a:latin typeface="Arial" charset="0"/>
                        <a:ea typeface="Lucida Sans Unicode" charset="0"/>
                        <a:cs typeface="Lucida Sans Unicode" charset="0"/>
                      </a:endParaRPr>
                    </a:p>
                  </a:txBody>
                  <a:tcPr marL="90000" marR="90000" marT="62676" marB="46800" horzOverflow="overflow">
                    <a:lnL w="360" cap="flat" cmpd="sng" algn="ctr">
                      <a:solidFill>
                        <a:srgbClr val="FFFFFF"/>
                      </a:solidFill>
                      <a:prstDash val="solid"/>
                      <a:round/>
                      <a:headEnd type="none" w="med" len="med"/>
                      <a:tailEnd type="none" w="med" len="med"/>
                    </a:lnL>
                    <a:lnR w="360" cap="flat" cmpd="sng" algn="ctr">
                      <a:solidFill>
                        <a:srgbClr val="FFFFFF"/>
                      </a:solidFill>
                      <a:prstDash val="solid"/>
                      <a:round/>
                      <a:headEnd type="none" w="med" len="med"/>
                      <a:tailEnd type="none" w="med" len="med"/>
                    </a:lnR>
                    <a:lnT w="360" cap="flat" cmpd="sng" algn="ctr">
                      <a:solidFill>
                        <a:srgbClr val="FFFFFF"/>
                      </a:solidFill>
                      <a:prstDash val="solid"/>
                      <a:round/>
                      <a:headEnd type="none" w="med" len="med"/>
                      <a:tailEnd type="none" w="med" len="med"/>
                    </a:lnT>
                    <a:lnB w="360" cap="flat" cmpd="sng" algn="ctr">
                      <a:solidFill>
                        <a:srgbClr val="FFFFFF"/>
                      </a:solidFill>
                      <a:prstDash val="solid"/>
                      <a:round/>
                      <a:headEnd type="none" w="med" len="med"/>
                      <a:tailEnd type="none" w="med" len="med"/>
                    </a:lnB>
                    <a:lnTlToBr>
                      <a:noFill/>
                    </a:lnTlToBr>
                    <a:lnBlToTr>
                      <a:noFill/>
                    </a:lnBlToTr>
                    <a:solidFill>
                      <a:srgbClr val="E6E6E6"/>
                    </a:solidFill>
                  </a:tcPr>
                </a:tc>
                <a:tc>
                  <a:txBody>
                    <a:bodyPr/>
                    <a:lstStyle/>
                    <a:p>
                      <a:pPr marL="0" marR="0" lvl="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tab pos="723900" algn="l"/>
                          <a:tab pos="1447800" algn="l"/>
                          <a:tab pos="2171700" algn="l"/>
                          <a:tab pos="2895600" algn="l"/>
                          <a:tab pos="3619500" algn="l"/>
                          <a:tab pos="4343400" algn="l"/>
                          <a:tab pos="5067300" algn="l"/>
                          <a:tab pos="5791200" algn="l"/>
                          <a:tab pos="6515100" algn="l"/>
                          <a:tab pos="7239000" algn="l"/>
                        </a:tabLst>
                      </a:pPr>
                      <a:endParaRPr kumimoji="0" lang="fr-FR" sz="1800" b="0" i="0" u="none" strike="noStrike" cap="none" normalizeH="0" baseline="0" smtClean="0">
                        <a:ln>
                          <a:noFill/>
                        </a:ln>
                        <a:solidFill>
                          <a:srgbClr val="000000"/>
                        </a:solidFill>
                        <a:effectLst/>
                        <a:latin typeface="Arial" charset="0"/>
                        <a:ea typeface="Lucida Sans Unicode" charset="0"/>
                        <a:cs typeface="Lucida Sans Unicode" charset="0"/>
                      </a:endParaRPr>
                    </a:p>
                  </a:txBody>
                  <a:tcPr marL="90000" marR="90000" marT="62676" marB="46800" horzOverflow="overflow">
                    <a:lnL w="360" cap="flat" cmpd="sng" algn="ctr">
                      <a:solidFill>
                        <a:srgbClr val="FFFFFF"/>
                      </a:solidFill>
                      <a:prstDash val="solid"/>
                      <a:round/>
                      <a:headEnd type="none" w="med" len="med"/>
                      <a:tailEnd type="none" w="med" len="med"/>
                    </a:lnL>
                    <a:lnR w="360" cap="flat" cmpd="sng" algn="ctr">
                      <a:solidFill>
                        <a:srgbClr val="FFFFFF"/>
                      </a:solidFill>
                      <a:prstDash val="solid"/>
                      <a:round/>
                      <a:headEnd type="none" w="med" len="med"/>
                      <a:tailEnd type="none" w="med" len="med"/>
                    </a:lnR>
                    <a:lnT w="360" cap="flat" cmpd="sng" algn="ctr">
                      <a:solidFill>
                        <a:srgbClr val="FFFFFF"/>
                      </a:solidFill>
                      <a:prstDash val="solid"/>
                      <a:round/>
                      <a:headEnd type="none" w="med" len="med"/>
                      <a:tailEnd type="none" w="med" len="med"/>
                    </a:lnT>
                    <a:lnB w="360" cap="flat" cmpd="sng" algn="ctr">
                      <a:solidFill>
                        <a:srgbClr val="FFFFFF"/>
                      </a:solidFill>
                      <a:prstDash val="solid"/>
                      <a:round/>
                      <a:headEnd type="none" w="med" len="med"/>
                      <a:tailEnd type="none" w="med" len="med"/>
                    </a:lnB>
                    <a:lnTlToBr>
                      <a:noFill/>
                    </a:lnTlToBr>
                    <a:lnBlToTr>
                      <a:noFill/>
                    </a:lnBlToTr>
                    <a:solidFill>
                      <a:srgbClr val="E6E6E6"/>
                    </a:solidFill>
                  </a:tcPr>
                </a:tc>
                <a:tc>
                  <a:txBody>
                    <a:bodyPr/>
                    <a:lstStyle/>
                    <a:p>
                      <a:pPr marL="0" marR="0" lvl="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tab pos="723900" algn="l"/>
                          <a:tab pos="1447800" algn="l"/>
                          <a:tab pos="2171700" algn="l"/>
                          <a:tab pos="2895600" algn="l"/>
                          <a:tab pos="3619500" algn="l"/>
                          <a:tab pos="4343400" algn="l"/>
                          <a:tab pos="5067300" algn="l"/>
                          <a:tab pos="5791200" algn="l"/>
                          <a:tab pos="6515100" algn="l"/>
                          <a:tab pos="7239000" algn="l"/>
                        </a:tabLst>
                      </a:pPr>
                      <a:endParaRPr kumimoji="0" lang="fr-FR" sz="1800" b="0" i="0" u="none" strike="noStrike" cap="none" normalizeH="0" baseline="0" smtClean="0">
                        <a:ln>
                          <a:noFill/>
                        </a:ln>
                        <a:solidFill>
                          <a:srgbClr val="000000"/>
                        </a:solidFill>
                        <a:effectLst/>
                        <a:latin typeface="Arial" charset="0"/>
                        <a:ea typeface="Lucida Sans Unicode" charset="0"/>
                        <a:cs typeface="Lucida Sans Unicode" charset="0"/>
                      </a:endParaRPr>
                    </a:p>
                  </a:txBody>
                  <a:tcPr marL="90000" marR="90000" marT="62676" marB="46800" horzOverflow="overflow">
                    <a:lnL w="360" cap="flat" cmpd="sng" algn="ctr">
                      <a:solidFill>
                        <a:srgbClr val="FFFFFF"/>
                      </a:solidFill>
                      <a:prstDash val="solid"/>
                      <a:round/>
                      <a:headEnd type="none" w="med" len="med"/>
                      <a:tailEnd type="none" w="med" len="med"/>
                    </a:lnL>
                    <a:lnR w="360" cap="flat" cmpd="sng" algn="ctr">
                      <a:solidFill>
                        <a:srgbClr val="FFFFFF"/>
                      </a:solidFill>
                      <a:prstDash val="solid"/>
                      <a:round/>
                      <a:headEnd type="none" w="med" len="med"/>
                      <a:tailEnd type="none" w="med" len="med"/>
                    </a:lnR>
                    <a:lnT w="360" cap="flat" cmpd="sng" algn="ctr">
                      <a:solidFill>
                        <a:srgbClr val="FFFFFF"/>
                      </a:solidFill>
                      <a:prstDash val="solid"/>
                      <a:round/>
                      <a:headEnd type="none" w="med" len="med"/>
                      <a:tailEnd type="none" w="med" len="med"/>
                    </a:lnT>
                    <a:lnB w="360" cap="flat" cmpd="sng" algn="ctr">
                      <a:solidFill>
                        <a:srgbClr val="FFFFFF"/>
                      </a:solidFill>
                      <a:prstDash val="solid"/>
                      <a:round/>
                      <a:headEnd type="none" w="med" len="med"/>
                      <a:tailEnd type="none" w="med" len="med"/>
                    </a:lnB>
                    <a:lnTlToBr>
                      <a:noFill/>
                    </a:lnTlToBr>
                    <a:lnBlToTr>
                      <a:noFill/>
                    </a:lnBlToTr>
                    <a:solidFill>
                      <a:srgbClr val="E6E6E6"/>
                    </a:solidFill>
                  </a:tcPr>
                </a:tc>
                <a:tc>
                  <a:txBody>
                    <a:bodyPr/>
                    <a:lstStyle/>
                    <a:p>
                      <a:pPr marL="0" marR="0" lvl="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tab pos="723900" algn="l"/>
                          <a:tab pos="1447800" algn="l"/>
                          <a:tab pos="2171700" algn="l"/>
                          <a:tab pos="2895600" algn="l"/>
                          <a:tab pos="3619500" algn="l"/>
                          <a:tab pos="4343400" algn="l"/>
                          <a:tab pos="5067300" algn="l"/>
                          <a:tab pos="5791200" algn="l"/>
                          <a:tab pos="6515100" algn="l"/>
                          <a:tab pos="7239000" algn="l"/>
                        </a:tabLst>
                      </a:pPr>
                      <a:endParaRPr kumimoji="0" lang="fr-FR" sz="1800" b="0" i="0" u="none" strike="noStrike" cap="none" normalizeH="0" baseline="0" smtClean="0">
                        <a:ln>
                          <a:noFill/>
                        </a:ln>
                        <a:solidFill>
                          <a:srgbClr val="000000"/>
                        </a:solidFill>
                        <a:effectLst/>
                        <a:latin typeface="Arial" charset="0"/>
                        <a:ea typeface="Lucida Sans Unicode" charset="0"/>
                        <a:cs typeface="Lucida Sans Unicode" charset="0"/>
                      </a:endParaRPr>
                    </a:p>
                  </a:txBody>
                  <a:tcPr marL="90000" marR="90000" marT="62676" marB="46800" horzOverflow="overflow">
                    <a:lnL w="360" cap="flat" cmpd="sng" algn="ctr">
                      <a:solidFill>
                        <a:srgbClr val="FFFFFF"/>
                      </a:solidFill>
                      <a:prstDash val="solid"/>
                      <a:round/>
                      <a:headEnd type="none" w="med" len="med"/>
                      <a:tailEnd type="none" w="med" len="med"/>
                    </a:lnL>
                    <a:lnR w="360" cap="flat" cmpd="sng" algn="ctr">
                      <a:solidFill>
                        <a:srgbClr val="FFFFFF"/>
                      </a:solidFill>
                      <a:prstDash val="solid"/>
                      <a:round/>
                      <a:headEnd type="none" w="med" len="med"/>
                      <a:tailEnd type="none" w="med" len="med"/>
                    </a:lnR>
                    <a:lnT w="360" cap="flat" cmpd="sng" algn="ctr">
                      <a:solidFill>
                        <a:srgbClr val="FFFFFF"/>
                      </a:solidFill>
                      <a:prstDash val="solid"/>
                      <a:round/>
                      <a:headEnd type="none" w="med" len="med"/>
                      <a:tailEnd type="none" w="med" len="med"/>
                    </a:lnT>
                    <a:lnB w="360" cap="flat" cmpd="sng" algn="ctr">
                      <a:solidFill>
                        <a:srgbClr val="FFFFFF"/>
                      </a:solidFill>
                      <a:prstDash val="solid"/>
                      <a:round/>
                      <a:headEnd type="none" w="med" len="med"/>
                      <a:tailEnd type="none" w="med" len="med"/>
                    </a:lnB>
                    <a:lnTlToBr>
                      <a:noFill/>
                    </a:lnTlToBr>
                    <a:lnBlToTr>
                      <a:noFill/>
                    </a:lnBlToTr>
                    <a:solidFill>
                      <a:srgbClr val="E6E6E6"/>
                    </a:solidFill>
                  </a:tcPr>
                </a:tc>
                <a:tc>
                  <a:txBody>
                    <a:bodyPr/>
                    <a:lstStyle/>
                    <a:p>
                      <a:pPr marL="0" marR="0" lvl="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tab pos="723900" algn="l"/>
                          <a:tab pos="1447800" algn="l"/>
                          <a:tab pos="2171700" algn="l"/>
                          <a:tab pos="2895600" algn="l"/>
                          <a:tab pos="3619500" algn="l"/>
                          <a:tab pos="4343400" algn="l"/>
                          <a:tab pos="5067300" algn="l"/>
                          <a:tab pos="5791200" algn="l"/>
                          <a:tab pos="6515100" algn="l"/>
                          <a:tab pos="7239000" algn="l"/>
                        </a:tabLst>
                      </a:pPr>
                      <a:endParaRPr kumimoji="0" lang="fr-FR" sz="1800" b="0" i="0" u="none" strike="noStrike" cap="none" normalizeH="0" baseline="0" smtClean="0">
                        <a:ln>
                          <a:noFill/>
                        </a:ln>
                        <a:solidFill>
                          <a:srgbClr val="000000"/>
                        </a:solidFill>
                        <a:effectLst/>
                        <a:latin typeface="Arial" charset="0"/>
                        <a:ea typeface="Lucida Sans Unicode" charset="0"/>
                        <a:cs typeface="Lucida Sans Unicode" charset="0"/>
                      </a:endParaRPr>
                    </a:p>
                  </a:txBody>
                  <a:tcPr marL="90000" marR="90000" marT="62676" marB="46800" horzOverflow="overflow">
                    <a:lnL w="360" cap="flat" cmpd="sng" algn="ctr">
                      <a:solidFill>
                        <a:srgbClr val="FFFFFF"/>
                      </a:solidFill>
                      <a:prstDash val="solid"/>
                      <a:round/>
                      <a:headEnd type="none" w="med" len="med"/>
                      <a:tailEnd type="none" w="med" len="med"/>
                    </a:lnL>
                    <a:lnR w="360" cap="flat" cmpd="sng" algn="ctr">
                      <a:solidFill>
                        <a:srgbClr val="FFFFFF"/>
                      </a:solidFill>
                      <a:prstDash val="solid"/>
                      <a:round/>
                      <a:headEnd type="none" w="med" len="med"/>
                      <a:tailEnd type="none" w="med" len="med"/>
                    </a:lnR>
                    <a:lnT w="360" cap="flat" cmpd="sng" algn="ctr">
                      <a:solidFill>
                        <a:srgbClr val="FFFFFF"/>
                      </a:solidFill>
                      <a:prstDash val="solid"/>
                      <a:round/>
                      <a:headEnd type="none" w="med" len="med"/>
                      <a:tailEnd type="none" w="med" len="med"/>
                    </a:lnT>
                    <a:lnB w="360" cap="flat" cmpd="sng" algn="ctr">
                      <a:solidFill>
                        <a:srgbClr val="FFFFFF"/>
                      </a:solidFill>
                      <a:prstDash val="solid"/>
                      <a:round/>
                      <a:headEnd type="none" w="med" len="med"/>
                      <a:tailEnd type="none" w="med" len="med"/>
                    </a:lnB>
                    <a:lnTlToBr>
                      <a:noFill/>
                    </a:lnTlToBr>
                    <a:lnBlToTr>
                      <a:noFill/>
                    </a:lnBlToTr>
                    <a:solidFill>
                      <a:srgbClr val="E6E6E6"/>
                    </a:solidFill>
                  </a:tcPr>
                </a:tc>
                <a:tc>
                  <a:txBody>
                    <a:bodyPr/>
                    <a:lstStyle/>
                    <a:p>
                      <a:pPr marL="0" marR="0" lvl="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tab pos="723900" algn="l"/>
                          <a:tab pos="1447800" algn="l"/>
                          <a:tab pos="2171700" algn="l"/>
                          <a:tab pos="2895600" algn="l"/>
                          <a:tab pos="3619500" algn="l"/>
                          <a:tab pos="4343400" algn="l"/>
                          <a:tab pos="5067300" algn="l"/>
                          <a:tab pos="5791200" algn="l"/>
                          <a:tab pos="6515100" algn="l"/>
                          <a:tab pos="7239000" algn="l"/>
                        </a:tabLst>
                      </a:pPr>
                      <a:endParaRPr kumimoji="0" lang="fr-FR" sz="1800" b="0" i="0" u="none" strike="noStrike" cap="none" normalizeH="0" baseline="0" smtClean="0">
                        <a:ln>
                          <a:noFill/>
                        </a:ln>
                        <a:solidFill>
                          <a:srgbClr val="000000"/>
                        </a:solidFill>
                        <a:effectLst/>
                        <a:latin typeface="Arial" charset="0"/>
                        <a:ea typeface="Lucida Sans Unicode" charset="0"/>
                        <a:cs typeface="Lucida Sans Unicode" charset="0"/>
                      </a:endParaRPr>
                    </a:p>
                  </a:txBody>
                  <a:tcPr marL="90000" marR="90000" marT="62676" marB="46800" horzOverflow="overflow">
                    <a:lnL w="360" cap="flat" cmpd="sng" algn="ctr">
                      <a:solidFill>
                        <a:srgbClr val="FFFFFF"/>
                      </a:solidFill>
                      <a:prstDash val="solid"/>
                      <a:round/>
                      <a:headEnd type="none" w="med" len="med"/>
                      <a:tailEnd type="none" w="med" len="med"/>
                    </a:lnL>
                    <a:lnR w="360" cap="flat" cmpd="sng" algn="ctr">
                      <a:solidFill>
                        <a:srgbClr val="FFFFFF"/>
                      </a:solidFill>
                      <a:prstDash val="solid"/>
                      <a:round/>
                      <a:headEnd type="none" w="med" len="med"/>
                      <a:tailEnd type="none" w="med" len="med"/>
                    </a:lnR>
                    <a:lnT w="360" cap="flat" cmpd="sng" algn="ctr">
                      <a:solidFill>
                        <a:srgbClr val="FFFFFF"/>
                      </a:solidFill>
                      <a:prstDash val="solid"/>
                      <a:round/>
                      <a:headEnd type="none" w="med" len="med"/>
                      <a:tailEnd type="none" w="med" len="med"/>
                    </a:lnT>
                    <a:lnB w="360" cap="flat" cmpd="sng" algn="ctr">
                      <a:solidFill>
                        <a:srgbClr val="FFFFFF"/>
                      </a:solidFill>
                      <a:prstDash val="solid"/>
                      <a:round/>
                      <a:headEnd type="none" w="med" len="med"/>
                      <a:tailEnd type="none" w="med" len="med"/>
                    </a:lnB>
                    <a:lnTlToBr>
                      <a:noFill/>
                    </a:lnTlToBr>
                    <a:lnBlToTr>
                      <a:noFill/>
                    </a:lnBlToTr>
                    <a:solidFill>
                      <a:srgbClr val="E6E6E6"/>
                    </a:solidFill>
                  </a:tcPr>
                </a:tc>
              </a:tr>
              <a:tr h="265113">
                <a:tc gridSpan="6">
                  <a:txBody>
                    <a:bodyPr/>
                    <a:lstStyle/>
                    <a:p>
                      <a:pPr marL="0" marR="0" lvl="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tab pos="723900" algn="l"/>
                          <a:tab pos="1447800" algn="l"/>
                          <a:tab pos="2171700" algn="l"/>
                          <a:tab pos="2895600" algn="l"/>
                          <a:tab pos="3619500" algn="l"/>
                          <a:tab pos="4343400" algn="l"/>
                          <a:tab pos="5067300" algn="l"/>
                          <a:tab pos="5791200" algn="l"/>
                          <a:tab pos="6515100" algn="l"/>
                          <a:tab pos="7239000" algn="l"/>
                        </a:tabLst>
                      </a:pPr>
                      <a:r>
                        <a:rPr kumimoji="0" lang="fr-FR" sz="1200" b="0" i="0" u="none" strike="noStrike" cap="none" normalizeH="0" baseline="0" smtClean="0">
                          <a:ln>
                            <a:noFill/>
                          </a:ln>
                          <a:solidFill>
                            <a:srgbClr val="000000"/>
                          </a:solidFill>
                          <a:effectLst/>
                          <a:latin typeface="Arial" charset="0"/>
                          <a:ea typeface="Lucida Sans Unicode" charset="0"/>
                          <a:cs typeface="Lucida Sans Unicode" charset="0"/>
                        </a:rPr>
                        <a:t>(1) pour certains distillateurs, ils transmettront le volume d'alcool pur produit avant la fin de campagne</a:t>
                      </a:r>
                    </a:p>
                  </a:txBody>
                  <a:tcPr marL="90000" marR="90000" marT="57384" marB="46800" horzOverflow="overflow">
                    <a:lnL w="360" cap="flat" cmpd="sng" algn="ctr">
                      <a:solidFill>
                        <a:srgbClr val="FFFFFF"/>
                      </a:solidFill>
                      <a:prstDash val="solid"/>
                      <a:round/>
                      <a:headEnd type="none" w="med" len="med"/>
                      <a:tailEnd type="none" w="med" len="med"/>
                    </a:lnL>
                    <a:lnR w="360" cap="flat" cmpd="sng" algn="ctr">
                      <a:solidFill>
                        <a:srgbClr val="FFFFFF"/>
                      </a:solidFill>
                      <a:prstDash val="solid"/>
                      <a:round/>
                      <a:headEnd type="none" w="med" len="med"/>
                      <a:tailEnd type="none" w="med" len="med"/>
                    </a:lnR>
                    <a:lnT w="360" cap="flat" cmpd="sng" algn="ctr">
                      <a:solidFill>
                        <a:srgbClr val="FFFFFF"/>
                      </a:solidFill>
                      <a:prstDash val="solid"/>
                      <a:round/>
                      <a:headEnd type="none" w="med" len="med"/>
                      <a:tailEnd type="none" w="med" len="med"/>
                    </a:lnT>
                    <a:lnB w="360" cap="flat" cmpd="sng" algn="ctr">
                      <a:solidFill>
                        <a:srgbClr val="FFFFFF"/>
                      </a:solidFill>
                      <a:prstDash val="solid"/>
                      <a:round/>
                      <a:headEnd type="none" w="med" len="med"/>
                      <a:tailEnd type="none" w="med" len="med"/>
                    </a:lnB>
                    <a:lnTlToBr>
                      <a:noFill/>
                    </a:lnTlToBr>
                    <a:lnBlToTr>
                      <a:noFill/>
                    </a:lnBlToTr>
                    <a:solidFill>
                      <a:srgbClr val="CCCCCC"/>
                    </a:solidFill>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r>
            </a:tbl>
          </a:graphicData>
        </a:graphic>
      </p:graphicFrame>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Text Box 1"/>
          <p:cNvSpPr txBox="1">
            <a:spLocks noChangeArrowheads="1"/>
          </p:cNvSpPr>
          <p:nvPr/>
        </p:nvSpPr>
        <p:spPr bwMode="auto">
          <a:xfrm>
            <a:off x="1439863" y="576263"/>
            <a:ext cx="8099425" cy="773112"/>
          </a:xfrm>
          <a:prstGeom prst="rect">
            <a:avLst/>
          </a:prstGeom>
          <a:noFill/>
          <a:ln w="9525">
            <a:noFill/>
            <a:round/>
            <a:headEnd/>
            <a:tailEnd/>
          </a:ln>
          <a:effectLst/>
        </p:spPr>
        <p:txBody>
          <a:bodyPr lIns="90000" tIns="45000" rIns="90000" bIns="45000"/>
          <a:lstStyle/>
          <a:p>
            <a:pPr>
              <a:lnSpc>
                <a:spcPct val="102000"/>
              </a:lnSpc>
              <a:tabLst>
                <a:tab pos="723900" algn="l"/>
                <a:tab pos="1447800" algn="l"/>
                <a:tab pos="2171700" algn="l"/>
                <a:tab pos="2895600" algn="l"/>
                <a:tab pos="3619500" algn="l"/>
                <a:tab pos="4343400" algn="l"/>
                <a:tab pos="5067300" algn="l"/>
                <a:tab pos="5791200" algn="l"/>
                <a:tab pos="6515100" algn="l"/>
                <a:tab pos="7239000" algn="l"/>
                <a:tab pos="7962900" algn="l"/>
              </a:tabLst>
            </a:pPr>
            <a:r>
              <a:rPr lang="en-US" sz="4400" b="1" i="1">
                <a:solidFill>
                  <a:srgbClr val="000000"/>
                </a:solidFill>
                <a:latin typeface="Calibri" pitchFamily="32" charset="0"/>
                <a:ea typeface="Calibri" pitchFamily="32" charset="0"/>
                <a:cs typeface="Calibri" pitchFamily="32" charset="0"/>
              </a:rPr>
              <a:t>Les obligations des producteurs : </a:t>
            </a:r>
          </a:p>
        </p:txBody>
      </p:sp>
      <p:sp>
        <p:nvSpPr>
          <p:cNvPr id="11266" name="Text Box 2"/>
          <p:cNvSpPr txBox="1">
            <a:spLocks noChangeArrowheads="1"/>
          </p:cNvSpPr>
          <p:nvPr/>
        </p:nvSpPr>
        <p:spPr bwMode="auto">
          <a:xfrm>
            <a:off x="1979613" y="1573213"/>
            <a:ext cx="7199312" cy="587375"/>
          </a:xfrm>
          <a:prstGeom prst="rect">
            <a:avLst/>
          </a:prstGeom>
          <a:noFill/>
          <a:ln w="9525">
            <a:noFill/>
            <a:round/>
            <a:headEnd/>
            <a:tailEnd/>
          </a:ln>
          <a:effectLst/>
        </p:spPr>
        <p:txBody>
          <a:bodyPr lIns="90000" tIns="45000" rIns="90000" bIns="45000"/>
          <a:lstStyle/>
          <a:p>
            <a:pPr algn="just">
              <a:lnSpc>
                <a:spcPct val="102000"/>
              </a:lnSpc>
              <a:tabLst>
                <a:tab pos="723900" algn="l"/>
                <a:tab pos="1447800" algn="l"/>
                <a:tab pos="2171700" algn="l"/>
                <a:tab pos="2895600" algn="l"/>
                <a:tab pos="3619500" algn="l"/>
                <a:tab pos="4343400" algn="l"/>
                <a:tab pos="5067300" algn="l"/>
                <a:tab pos="5791200" algn="l"/>
                <a:tab pos="6515100" algn="l"/>
              </a:tabLst>
            </a:pPr>
            <a:r>
              <a:rPr lang="en-US" sz="3200" b="1" i="1">
                <a:solidFill>
                  <a:srgbClr val="000000"/>
                </a:solidFill>
                <a:latin typeface="Calibri" pitchFamily="32" charset="0"/>
                <a:ea typeface="Calibri" pitchFamily="32" charset="0"/>
                <a:cs typeface="Calibri" pitchFamily="32" charset="0"/>
              </a:rPr>
              <a:t>Article 2 de l'arrêté du 18 août 2014 :</a:t>
            </a:r>
          </a:p>
        </p:txBody>
      </p:sp>
      <p:sp>
        <p:nvSpPr>
          <p:cNvPr id="11267" name="Text Box 3"/>
          <p:cNvSpPr txBox="1">
            <a:spLocks noChangeArrowheads="1"/>
          </p:cNvSpPr>
          <p:nvPr/>
        </p:nvSpPr>
        <p:spPr bwMode="auto">
          <a:xfrm>
            <a:off x="1979613" y="2484438"/>
            <a:ext cx="7199312" cy="1581150"/>
          </a:xfrm>
          <a:prstGeom prst="rect">
            <a:avLst/>
          </a:prstGeom>
          <a:noFill/>
          <a:ln w="9525">
            <a:noFill/>
            <a:round/>
            <a:headEnd/>
            <a:tailEnd/>
          </a:ln>
          <a:effectLst/>
        </p:spPr>
        <p:txBody>
          <a:bodyPr lIns="90000" tIns="45000" rIns="90000" bIns="45000"/>
          <a:lstStyle/>
          <a:p>
            <a:pPr algn="just">
              <a:lnSpc>
                <a:spcPct val="102000"/>
              </a:lnSpc>
              <a:tabLst>
                <a:tab pos="723900" algn="l"/>
                <a:tab pos="1447800" algn="l"/>
                <a:tab pos="2171700" algn="l"/>
                <a:tab pos="2895600" algn="l"/>
                <a:tab pos="3619500" algn="l"/>
                <a:tab pos="4343400" algn="l"/>
                <a:tab pos="5067300" algn="l"/>
                <a:tab pos="5791200" algn="l"/>
                <a:tab pos="6515100" algn="l"/>
              </a:tabLst>
            </a:pPr>
            <a:r>
              <a:rPr lang="en-US" sz="3200">
                <a:solidFill>
                  <a:srgbClr val="000000"/>
                </a:solidFill>
                <a:latin typeface="Calibri" pitchFamily="32" charset="0"/>
                <a:ea typeface="Calibri" pitchFamily="32" charset="0"/>
                <a:cs typeface="Calibri" pitchFamily="32" charset="0"/>
              </a:rPr>
              <a:t>Le lot s'entend de la quantité de marcs de raisins ou de lie de vin reprise sur le document d'accompagnement.</a:t>
            </a:r>
          </a:p>
        </p:txBody>
      </p:sp>
      <p:sp>
        <p:nvSpPr>
          <p:cNvPr id="11268" name="Text Box 4"/>
          <p:cNvSpPr txBox="1">
            <a:spLocks noChangeArrowheads="1"/>
          </p:cNvSpPr>
          <p:nvPr/>
        </p:nvSpPr>
        <p:spPr bwMode="auto">
          <a:xfrm>
            <a:off x="1979613" y="4248150"/>
            <a:ext cx="7199312" cy="2078038"/>
          </a:xfrm>
          <a:prstGeom prst="rect">
            <a:avLst/>
          </a:prstGeom>
          <a:noFill/>
          <a:ln w="9525">
            <a:noFill/>
            <a:round/>
            <a:headEnd/>
            <a:tailEnd/>
          </a:ln>
          <a:effectLst/>
        </p:spPr>
        <p:txBody>
          <a:bodyPr lIns="90000" tIns="45000" rIns="90000" bIns="45000"/>
          <a:lstStyle/>
          <a:p>
            <a:pPr algn="just">
              <a:lnSpc>
                <a:spcPct val="102000"/>
              </a:lnSpc>
              <a:tabLst>
                <a:tab pos="723900" algn="l"/>
                <a:tab pos="1447800" algn="l"/>
                <a:tab pos="2171700" algn="l"/>
                <a:tab pos="2895600" algn="l"/>
                <a:tab pos="3619500" algn="l"/>
                <a:tab pos="4343400" algn="l"/>
                <a:tab pos="5067300" algn="l"/>
                <a:tab pos="5791200" algn="l"/>
                <a:tab pos="6515100" algn="l"/>
              </a:tabLst>
            </a:pPr>
            <a:r>
              <a:rPr lang="en-US" sz="3200">
                <a:solidFill>
                  <a:srgbClr val="000000"/>
                </a:solidFill>
                <a:latin typeface="Calibri" pitchFamily="32" charset="0"/>
                <a:ea typeface="Calibri" pitchFamily="32" charset="0"/>
                <a:cs typeface="Calibri" pitchFamily="32" charset="0"/>
              </a:rPr>
              <a:t>Si valorisation des marcs de raisins par le producteur, le lot correspond au poids reconnu par une pesée assortie du ticket de pesée.</a:t>
            </a:r>
          </a:p>
        </p:txBody>
      </p:sp>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9" name="Text Box 1"/>
          <p:cNvSpPr txBox="1">
            <a:spLocks noChangeArrowheads="1"/>
          </p:cNvSpPr>
          <p:nvPr/>
        </p:nvSpPr>
        <p:spPr bwMode="auto">
          <a:xfrm>
            <a:off x="1439863" y="576263"/>
            <a:ext cx="8099425" cy="773112"/>
          </a:xfrm>
          <a:prstGeom prst="rect">
            <a:avLst/>
          </a:prstGeom>
          <a:noFill/>
          <a:ln w="9525">
            <a:noFill/>
            <a:round/>
            <a:headEnd/>
            <a:tailEnd/>
          </a:ln>
          <a:effectLst/>
        </p:spPr>
        <p:txBody>
          <a:bodyPr lIns="90000" tIns="45000" rIns="90000" bIns="45000"/>
          <a:lstStyle/>
          <a:p>
            <a:pPr>
              <a:lnSpc>
                <a:spcPct val="102000"/>
              </a:lnSpc>
              <a:tabLst>
                <a:tab pos="723900" algn="l"/>
                <a:tab pos="1447800" algn="l"/>
                <a:tab pos="2171700" algn="l"/>
                <a:tab pos="2895600" algn="l"/>
                <a:tab pos="3619500" algn="l"/>
                <a:tab pos="4343400" algn="l"/>
                <a:tab pos="5067300" algn="l"/>
                <a:tab pos="5791200" algn="l"/>
                <a:tab pos="6515100" algn="l"/>
                <a:tab pos="7239000" algn="l"/>
                <a:tab pos="7962900" algn="l"/>
              </a:tabLst>
            </a:pPr>
            <a:r>
              <a:rPr lang="en-US" sz="4400" b="1" i="1">
                <a:solidFill>
                  <a:srgbClr val="000000"/>
                </a:solidFill>
                <a:latin typeface="Calibri" pitchFamily="32" charset="0"/>
                <a:ea typeface="Calibri" pitchFamily="32" charset="0"/>
                <a:cs typeface="Calibri" pitchFamily="32" charset="0"/>
              </a:rPr>
              <a:t>Les obligations des producteurs : </a:t>
            </a:r>
          </a:p>
        </p:txBody>
      </p:sp>
      <p:sp>
        <p:nvSpPr>
          <p:cNvPr id="12290" name="Text Box 2"/>
          <p:cNvSpPr txBox="1">
            <a:spLocks noChangeArrowheads="1"/>
          </p:cNvSpPr>
          <p:nvPr/>
        </p:nvSpPr>
        <p:spPr bwMode="auto">
          <a:xfrm>
            <a:off x="1979613" y="1573213"/>
            <a:ext cx="7199312" cy="587375"/>
          </a:xfrm>
          <a:prstGeom prst="rect">
            <a:avLst/>
          </a:prstGeom>
          <a:noFill/>
          <a:ln w="9525">
            <a:noFill/>
            <a:round/>
            <a:headEnd/>
            <a:tailEnd/>
          </a:ln>
          <a:effectLst/>
        </p:spPr>
        <p:txBody>
          <a:bodyPr lIns="90000" tIns="45000" rIns="90000" bIns="45000"/>
          <a:lstStyle/>
          <a:p>
            <a:pPr algn="just">
              <a:lnSpc>
                <a:spcPct val="102000"/>
              </a:lnSpc>
              <a:tabLst>
                <a:tab pos="723900" algn="l"/>
                <a:tab pos="1447800" algn="l"/>
                <a:tab pos="2171700" algn="l"/>
                <a:tab pos="2895600" algn="l"/>
                <a:tab pos="3619500" algn="l"/>
                <a:tab pos="4343400" algn="l"/>
                <a:tab pos="5067300" algn="l"/>
                <a:tab pos="5791200" algn="l"/>
                <a:tab pos="6515100" algn="l"/>
              </a:tabLst>
            </a:pPr>
            <a:r>
              <a:rPr lang="en-US" sz="3200" b="1" i="1">
                <a:solidFill>
                  <a:srgbClr val="000000"/>
                </a:solidFill>
                <a:latin typeface="Calibri" pitchFamily="32" charset="0"/>
                <a:ea typeface="Calibri" pitchFamily="32" charset="0"/>
                <a:cs typeface="Calibri" pitchFamily="32" charset="0"/>
              </a:rPr>
              <a:t>Article 2 de l'arrêté du 18 août 2014 :</a:t>
            </a:r>
          </a:p>
        </p:txBody>
      </p:sp>
      <p:sp>
        <p:nvSpPr>
          <p:cNvPr id="12291" name="Text Box 3"/>
          <p:cNvSpPr txBox="1">
            <a:spLocks noChangeArrowheads="1"/>
          </p:cNvSpPr>
          <p:nvPr/>
        </p:nvSpPr>
        <p:spPr bwMode="auto">
          <a:xfrm>
            <a:off x="1979613" y="2484438"/>
            <a:ext cx="7199312" cy="2078037"/>
          </a:xfrm>
          <a:prstGeom prst="rect">
            <a:avLst/>
          </a:prstGeom>
          <a:noFill/>
          <a:ln w="9525">
            <a:noFill/>
            <a:round/>
            <a:headEnd/>
            <a:tailEnd/>
          </a:ln>
          <a:effectLst/>
        </p:spPr>
        <p:txBody>
          <a:bodyPr lIns="90000" tIns="45000" rIns="90000" bIns="45000"/>
          <a:lstStyle/>
          <a:p>
            <a:pPr algn="just">
              <a:lnSpc>
                <a:spcPct val="102000"/>
              </a:lnSpc>
              <a:tabLst>
                <a:tab pos="723900" algn="l"/>
                <a:tab pos="1447800" algn="l"/>
                <a:tab pos="2171700" algn="l"/>
                <a:tab pos="2895600" algn="l"/>
                <a:tab pos="3619500" algn="l"/>
                <a:tab pos="4343400" algn="l"/>
                <a:tab pos="5067300" algn="l"/>
                <a:tab pos="5791200" algn="l"/>
                <a:tab pos="6515100" algn="l"/>
              </a:tabLst>
            </a:pPr>
            <a:r>
              <a:rPr lang="en-US" sz="3200">
                <a:solidFill>
                  <a:srgbClr val="000000"/>
                </a:solidFill>
                <a:latin typeface="Calibri" pitchFamily="32" charset="0"/>
                <a:ea typeface="Calibri" pitchFamily="32" charset="0"/>
                <a:cs typeface="Calibri" pitchFamily="32" charset="0"/>
              </a:rPr>
              <a:t>Lorsque les marcs sont livrés à un opérateur tiers, la quantité inscrite sur le registre est estimée jusqu'à réception du résultat de pesée par l'opérateur tiers.</a:t>
            </a:r>
          </a:p>
        </p:txBody>
      </p:sp>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Thèm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Thème Office">
      <a:majorFont>
        <a:latin typeface="Arial"/>
        <a:ea typeface="Lucida Sans Unicode"/>
        <a:cs typeface="Lucida Sans Unicode"/>
      </a:majorFont>
      <a:minorFont>
        <a:latin typeface="Arial"/>
        <a:ea typeface="Lucida Sans Unicode"/>
        <a:cs typeface="Lucida Sans Unicod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effectLst/>
            <a:latin typeface="Arial"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effectLst/>
            <a:latin typeface="Arial" charset="0"/>
          </a:defRPr>
        </a:defPPr>
      </a:lstStyle>
    </a:lnDef>
  </a:objectDefaults>
  <a:extraClrSchemeLst>
    <a:extraClrScheme>
      <a:clrScheme name="Thèm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Thème Offic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Thème Offic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Thème Offic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Thème Offic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Thème Offic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Thème Offic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hèm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1051</TotalTime>
  <Words>364</Words>
  <Application>Microsoft Office PowerPoint</Application>
  <PresentationFormat>Personnalisé</PresentationFormat>
  <Paragraphs>87</Paragraphs>
  <Slides>10</Slides>
  <Notes>10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10</vt:i4>
      </vt:variant>
    </vt:vector>
  </HeadingPairs>
  <TitlesOfParts>
    <vt:vector size="15" baseType="lpstr">
      <vt:lpstr>Times New Roman</vt:lpstr>
      <vt:lpstr>Arial</vt:lpstr>
      <vt:lpstr>Lucida Sans Unicode</vt:lpstr>
      <vt:lpstr>Calibri</vt:lpstr>
      <vt:lpstr>Thème Office</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Marie-Odile</dc:creator>
  <cp:lastModifiedBy>user</cp:lastModifiedBy>
  <cp:revision>53</cp:revision>
  <cp:lastPrinted>2013-06-19T07:22:23Z</cp:lastPrinted>
  <dcterms:created xsi:type="dcterms:W3CDTF">2013-05-27T14:29:04Z</dcterms:created>
  <dcterms:modified xsi:type="dcterms:W3CDTF">2014-11-27T16:13:41Z</dcterms:modified>
</cp:coreProperties>
</file>